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72FE3-7AF7-47C3-BAA0-7DB47128F0C3}" type="datetimeFigureOut">
              <a:rPr lang="fr-FR" smtClean="0"/>
              <a:t>31/03/2021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B2C9E-2DFA-4BAF-96C9-14DE5839D9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3058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72FE3-7AF7-47C3-BAA0-7DB47128F0C3}" type="datetimeFigureOut">
              <a:rPr lang="fr-FR" smtClean="0"/>
              <a:t>31/03/2021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B2C9E-2DFA-4BAF-96C9-14DE5839D9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1954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72FE3-7AF7-47C3-BAA0-7DB47128F0C3}" type="datetimeFigureOut">
              <a:rPr lang="fr-FR" smtClean="0"/>
              <a:t>31/03/2021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B2C9E-2DFA-4BAF-96C9-14DE5839D9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8415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72FE3-7AF7-47C3-BAA0-7DB47128F0C3}" type="datetimeFigureOut">
              <a:rPr lang="fr-FR" smtClean="0"/>
              <a:t>31/03/2021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B2C9E-2DFA-4BAF-96C9-14DE5839D9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7967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72FE3-7AF7-47C3-BAA0-7DB47128F0C3}" type="datetimeFigureOut">
              <a:rPr lang="fr-FR" smtClean="0"/>
              <a:t>31/03/2021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B2C9E-2DFA-4BAF-96C9-14DE5839D9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7260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72FE3-7AF7-47C3-BAA0-7DB47128F0C3}" type="datetimeFigureOut">
              <a:rPr lang="fr-FR" smtClean="0"/>
              <a:t>31/03/2021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B2C9E-2DFA-4BAF-96C9-14DE5839D9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0243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72FE3-7AF7-47C3-BAA0-7DB47128F0C3}" type="datetimeFigureOut">
              <a:rPr lang="fr-FR" smtClean="0"/>
              <a:t>31/03/2021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B2C9E-2DFA-4BAF-96C9-14DE5839D9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1474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72FE3-7AF7-47C3-BAA0-7DB47128F0C3}" type="datetimeFigureOut">
              <a:rPr lang="fr-FR" smtClean="0"/>
              <a:t>31/03/2021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B2C9E-2DFA-4BAF-96C9-14DE5839D9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0896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72FE3-7AF7-47C3-BAA0-7DB47128F0C3}" type="datetimeFigureOut">
              <a:rPr lang="fr-FR" smtClean="0"/>
              <a:t>31/03/2021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B2C9E-2DFA-4BAF-96C9-14DE5839D9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3471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72FE3-7AF7-47C3-BAA0-7DB47128F0C3}" type="datetimeFigureOut">
              <a:rPr lang="fr-FR" smtClean="0"/>
              <a:t>31/03/2021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B2C9E-2DFA-4BAF-96C9-14DE5839D9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2720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72FE3-7AF7-47C3-BAA0-7DB47128F0C3}" type="datetimeFigureOut">
              <a:rPr lang="fr-FR" smtClean="0"/>
              <a:t>31/03/2021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B2C9E-2DFA-4BAF-96C9-14DE5839D9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4795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372FE3-7AF7-47C3-BAA0-7DB47128F0C3}" type="datetimeFigureOut">
              <a:rPr lang="fr-FR" smtClean="0"/>
              <a:t>31/03/2021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0B2C9E-2DFA-4BAF-96C9-14DE5839D9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8897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5490" y="3283191"/>
            <a:ext cx="5468510" cy="356642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80" y="116740"/>
            <a:ext cx="4515261" cy="304615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05946" y="1466335"/>
            <a:ext cx="4275438" cy="15651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205946" y="2776151"/>
            <a:ext cx="4275438" cy="9061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4795347" y="1316653"/>
            <a:ext cx="45472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latin typeface="+mj-lt"/>
                <a:sym typeface="Wingdings" panose="05000000000000000000" pitchFamily="2" charset="2"/>
              </a:rPr>
              <a:t> Risque climatique 2021 (modèle TOP d’</a:t>
            </a:r>
            <a:r>
              <a:rPr lang="fr-FR" b="1" dirty="0" err="1" smtClean="0">
                <a:latin typeface="+mj-lt"/>
                <a:sym typeface="Wingdings" panose="05000000000000000000" pitchFamily="2" charset="2"/>
              </a:rPr>
              <a:t>Arvalis</a:t>
            </a:r>
            <a:r>
              <a:rPr lang="fr-FR" b="1" dirty="0" smtClean="0">
                <a:latin typeface="+mj-lt"/>
                <a:sym typeface="Wingdings" panose="05000000000000000000" pitchFamily="2" charset="2"/>
              </a:rPr>
              <a:t>)</a:t>
            </a:r>
            <a:endParaRPr lang="fr-FR" b="1" dirty="0">
              <a:latin typeface="+mj-lt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75640" y="4189327"/>
            <a:ext cx="33879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latin typeface="+mj-lt"/>
              </a:rPr>
              <a:t>Tolérance au piétin verse des principales variétés de blé </a:t>
            </a:r>
            <a:r>
              <a:rPr lang="fr-FR" b="1" dirty="0" smtClean="0">
                <a:latin typeface="+mj-lt"/>
                <a:sym typeface="Wingdings" panose="05000000000000000000" pitchFamily="2" charset="2"/>
              </a:rPr>
              <a:t></a:t>
            </a:r>
            <a:endParaRPr lang="fr-FR" b="1" dirty="0">
              <a:latin typeface="+mj-lt"/>
            </a:endParaRPr>
          </a:p>
        </p:txBody>
      </p:sp>
      <p:pic>
        <p:nvPicPr>
          <p:cNvPr id="10" name="Image 9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40" t="9659" r="51379" b="61634"/>
          <a:stretch/>
        </p:blipFill>
        <p:spPr bwMode="auto">
          <a:xfrm>
            <a:off x="30532" y="5610541"/>
            <a:ext cx="1704368" cy="12390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4473146" y="5708821"/>
            <a:ext cx="6178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</a:t>
            </a:r>
            <a:endParaRPr lang="fr-FR" sz="1400" b="1" dirty="0">
              <a:solidFill>
                <a:schemeClr val="accent5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7484076" y="4912512"/>
            <a:ext cx="6178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</a:t>
            </a:r>
            <a:endParaRPr lang="fr-FR" sz="1400" b="1" dirty="0">
              <a:solidFill>
                <a:schemeClr val="accent5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5408141" y="3777048"/>
            <a:ext cx="6178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</a:t>
            </a:r>
            <a:endParaRPr lang="fr-FR" sz="1400" b="1" dirty="0">
              <a:solidFill>
                <a:schemeClr val="accent5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5408142" y="3889449"/>
            <a:ext cx="6178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</a:t>
            </a:r>
            <a:endParaRPr lang="fr-FR" sz="1400" b="1" dirty="0">
              <a:solidFill>
                <a:schemeClr val="accent5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5375190" y="4462755"/>
            <a:ext cx="6178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</a:t>
            </a:r>
            <a:endParaRPr lang="fr-FR" sz="1400" b="1" dirty="0">
              <a:solidFill>
                <a:schemeClr val="accent5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5375190" y="4571485"/>
            <a:ext cx="6178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</a:t>
            </a:r>
            <a:endParaRPr lang="fr-FR" sz="1400" b="1" dirty="0">
              <a:solidFill>
                <a:schemeClr val="accent5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5375190" y="4681769"/>
            <a:ext cx="6178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</a:t>
            </a:r>
            <a:endParaRPr lang="fr-FR" sz="1400" b="1" dirty="0">
              <a:solidFill>
                <a:schemeClr val="accent5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5408141" y="5159440"/>
            <a:ext cx="6178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</a:t>
            </a:r>
            <a:endParaRPr lang="fr-FR" sz="1400" b="1" dirty="0">
              <a:solidFill>
                <a:schemeClr val="accent5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5399903" y="6514852"/>
            <a:ext cx="6178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</a:t>
            </a:r>
            <a:endParaRPr lang="fr-FR" sz="14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973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61040" y="134374"/>
            <a:ext cx="8606528" cy="667265"/>
          </a:xfrm>
        </p:spPr>
        <p:txBody>
          <a:bodyPr>
            <a:noAutofit/>
          </a:bodyPr>
          <a:lstStyle/>
          <a:p>
            <a:r>
              <a:rPr lang="fr-FR" sz="3600" b="1" dirty="0" smtClean="0"/>
              <a:t>Décider pour sa parcelle : grille piétin verse</a:t>
            </a:r>
            <a:endParaRPr lang="fr-FR" sz="3600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3E7F-16AE-41FB-9B38-774C33946ED1}" type="slidenum">
              <a:rPr lang="fr-FR" smtClean="0">
                <a:solidFill>
                  <a:prstClr val="black"/>
                </a:solidFill>
              </a:rPr>
              <a:pPr/>
              <a:t>2</a:t>
            </a:fld>
            <a:endParaRPr lang="fr-FR">
              <a:solidFill>
                <a:prstClr val="black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006" y="859304"/>
            <a:ext cx="8172450" cy="531495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3527550" y="5049794"/>
            <a:ext cx="106268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i="1" dirty="0" smtClean="0"/>
              <a:t>faible</a:t>
            </a:r>
          </a:p>
          <a:p>
            <a:r>
              <a:rPr lang="fr-FR" sz="1100" i="1" dirty="0"/>
              <a:t>m</a:t>
            </a:r>
            <a:r>
              <a:rPr lang="fr-FR" sz="1100" i="1" dirty="0" smtClean="0"/>
              <a:t>oyen</a:t>
            </a:r>
          </a:p>
          <a:p>
            <a:r>
              <a:rPr lang="fr-FR" sz="1100" i="1" dirty="0" smtClean="0"/>
              <a:t>élevé</a:t>
            </a:r>
            <a:endParaRPr lang="fr-FR" sz="1100" i="1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5925018" y="1664043"/>
            <a:ext cx="1579652" cy="782595"/>
          </a:xfrm>
          <a:prstGeom prst="roundRect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à coins arrondis 8"/>
          <p:cNvSpPr/>
          <p:nvPr/>
        </p:nvSpPr>
        <p:spPr>
          <a:xfrm>
            <a:off x="5925018" y="3962401"/>
            <a:ext cx="2296344" cy="970352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à coins arrondis 9"/>
          <p:cNvSpPr/>
          <p:nvPr/>
        </p:nvSpPr>
        <p:spPr>
          <a:xfrm>
            <a:off x="5925018" y="5123935"/>
            <a:ext cx="1258377" cy="444843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à coins arrondis 10"/>
          <p:cNvSpPr/>
          <p:nvPr/>
        </p:nvSpPr>
        <p:spPr>
          <a:xfrm>
            <a:off x="757881" y="1532238"/>
            <a:ext cx="4654378" cy="354227"/>
          </a:xfrm>
          <a:prstGeom prst="roundRect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40" t="9659" r="51379" b="61634"/>
          <a:stretch/>
        </p:blipFill>
        <p:spPr bwMode="auto">
          <a:xfrm>
            <a:off x="58467" y="6039892"/>
            <a:ext cx="1056862" cy="8016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4829266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40</Words>
  <Application>Microsoft Office PowerPoint</Application>
  <PresentationFormat>Affichage à l'écran (4:3)</PresentationFormat>
  <Paragraphs>16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Wingdings</vt:lpstr>
      <vt:lpstr>Thème Office</vt:lpstr>
      <vt:lpstr>Présentation PowerPoint</vt:lpstr>
      <vt:lpstr>Décider pour sa parcelle : grille piétin verse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LEMOINE Florian</dc:creator>
  <cp:lastModifiedBy>LEMOINE Florian</cp:lastModifiedBy>
  <cp:revision>2</cp:revision>
  <dcterms:created xsi:type="dcterms:W3CDTF">2021-03-31T10:55:13Z</dcterms:created>
  <dcterms:modified xsi:type="dcterms:W3CDTF">2021-03-31T11:07:30Z</dcterms:modified>
</cp:coreProperties>
</file>