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5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6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7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theme/theme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0" r:id="rId2"/>
    <p:sldMasterId id="2147483681" r:id="rId3"/>
    <p:sldMasterId id="2147483691" r:id="rId4"/>
    <p:sldMasterId id="2147483701" r:id="rId5"/>
    <p:sldMasterId id="2147483711" r:id="rId6"/>
    <p:sldMasterId id="2147483721" r:id="rId7"/>
    <p:sldMasterId id="2147483731" r:id="rId8"/>
  </p:sldMasterIdLst>
  <p:sldIdLst>
    <p:sldId id="258" r:id="rId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2" d="100"/>
          <a:sy n="82" d="100"/>
        </p:scale>
        <p:origin x="600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30"/>
            <a:ext cx="103632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0073AB"/>
                </a:solidFill>
              </a:defRPr>
            </a:lvl1pPr>
            <a:lvl2pPr marL="4571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3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2304E-CD4B-45F3-8A83-CAFF98EBF811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0668B-5063-464F-A017-A7D9631003E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2777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1489"/>
            <a:ext cx="10363200" cy="1468967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5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6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7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8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11F0B-44F2-4EB9-A8FA-00F701118F9A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0CB08-F02E-4D0A-BDF5-A0D7F3FFF8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83941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11F0B-44F2-4EB9-A8FA-00F701118F9A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0CB08-F02E-4D0A-BDF5-A0D7F3FFF8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36680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5" y="4406904"/>
            <a:ext cx="103632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5" y="2906185"/>
            <a:ext cx="10363200" cy="1500716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0073AB"/>
                </a:solidFill>
              </a:defRPr>
            </a:lvl1pPr>
            <a:lvl2pPr marL="45711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33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44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55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67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78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89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11F0B-44F2-4EB9-A8FA-00F701118F9A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0CB08-F02E-4D0A-BDF5-A0D7F3FFF8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09042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1" y="1600205"/>
            <a:ext cx="53848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5"/>
            <a:ext cx="53848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11F0B-44F2-4EB9-A8FA-00F701118F9A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0CB08-F02E-4D0A-BDF5-A0D7F3FFF8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69403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4588"/>
            <a:ext cx="5386917" cy="6413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12" indent="0">
              <a:buNone/>
              <a:defRPr sz="2000" b="1"/>
            </a:lvl2pPr>
            <a:lvl3pPr marL="914226" indent="0">
              <a:buNone/>
              <a:defRPr sz="1800" b="1"/>
            </a:lvl3pPr>
            <a:lvl4pPr marL="1371337" indent="0">
              <a:buNone/>
              <a:defRPr sz="1600" b="1"/>
            </a:lvl4pPr>
            <a:lvl5pPr marL="1828449" indent="0">
              <a:buNone/>
              <a:defRPr sz="1600" b="1"/>
            </a:lvl5pPr>
            <a:lvl6pPr marL="2285559" indent="0">
              <a:buNone/>
              <a:defRPr sz="1600" b="1"/>
            </a:lvl6pPr>
            <a:lvl7pPr marL="2742673" indent="0">
              <a:buNone/>
              <a:defRPr sz="1600" b="1"/>
            </a:lvl7pPr>
            <a:lvl8pPr marL="3199785" indent="0">
              <a:buNone/>
              <a:defRPr sz="1600" b="1"/>
            </a:lvl8pPr>
            <a:lvl9pPr marL="3656898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5937"/>
            <a:ext cx="5386917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9" y="1534588"/>
            <a:ext cx="5389033" cy="6413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12" indent="0">
              <a:buNone/>
              <a:defRPr sz="2000" b="1"/>
            </a:lvl2pPr>
            <a:lvl3pPr marL="914226" indent="0">
              <a:buNone/>
              <a:defRPr sz="1800" b="1"/>
            </a:lvl3pPr>
            <a:lvl4pPr marL="1371337" indent="0">
              <a:buNone/>
              <a:defRPr sz="1600" b="1"/>
            </a:lvl4pPr>
            <a:lvl5pPr marL="1828449" indent="0">
              <a:buNone/>
              <a:defRPr sz="1600" b="1"/>
            </a:lvl5pPr>
            <a:lvl6pPr marL="2285559" indent="0">
              <a:buNone/>
              <a:defRPr sz="1600" b="1"/>
            </a:lvl6pPr>
            <a:lvl7pPr marL="2742673" indent="0">
              <a:buNone/>
              <a:defRPr sz="1600" b="1"/>
            </a:lvl7pPr>
            <a:lvl8pPr marL="3199785" indent="0">
              <a:buNone/>
              <a:defRPr sz="1600" b="1"/>
            </a:lvl8pPr>
            <a:lvl9pPr marL="3656898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9" y="2175937"/>
            <a:ext cx="5389033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11F0B-44F2-4EB9-A8FA-00F701118F9A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0CB08-F02E-4D0A-BDF5-A0D7F3FFF8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63329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11F0B-44F2-4EB9-A8FA-00F701118F9A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0CB08-F02E-4D0A-BDF5-A0D7F3FFF8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98574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11F0B-44F2-4EB9-A8FA-00F701118F9A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0CB08-F02E-4D0A-BDF5-A0D7F3FFF8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78451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5" y="273056"/>
            <a:ext cx="4011084" cy="116204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5"/>
            <a:ext cx="6815667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5" y="1435103"/>
            <a:ext cx="4011084" cy="4690533"/>
          </a:xfrm>
        </p:spPr>
        <p:txBody>
          <a:bodyPr/>
          <a:lstStyle>
            <a:lvl1pPr marL="0" indent="0">
              <a:buNone/>
              <a:defRPr sz="1400"/>
            </a:lvl1pPr>
            <a:lvl2pPr marL="457112" indent="0">
              <a:buNone/>
              <a:defRPr sz="1200"/>
            </a:lvl2pPr>
            <a:lvl3pPr marL="914226" indent="0">
              <a:buNone/>
              <a:defRPr sz="1000"/>
            </a:lvl3pPr>
            <a:lvl4pPr marL="1371337" indent="0">
              <a:buNone/>
              <a:defRPr sz="900"/>
            </a:lvl4pPr>
            <a:lvl5pPr marL="1828449" indent="0">
              <a:buNone/>
              <a:defRPr sz="900"/>
            </a:lvl5pPr>
            <a:lvl6pPr marL="2285559" indent="0">
              <a:buNone/>
              <a:defRPr sz="900"/>
            </a:lvl6pPr>
            <a:lvl7pPr marL="2742673" indent="0">
              <a:buNone/>
              <a:defRPr sz="900"/>
            </a:lvl7pPr>
            <a:lvl8pPr marL="3199785" indent="0">
              <a:buNone/>
              <a:defRPr sz="900"/>
            </a:lvl8pPr>
            <a:lvl9pPr marL="3656898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11F0B-44F2-4EB9-A8FA-00F701118F9A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0CB08-F02E-4D0A-BDF5-A0D7F3FFF8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10430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1"/>
            <a:ext cx="7315200" cy="56726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3833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12" indent="0">
              <a:buNone/>
              <a:defRPr sz="2800"/>
            </a:lvl2pPr>
            <a:lvl3pPr marL="914226" indent="0">
              <a:buNone/>
              <a:defRPr sz="2400"/>
            </a:lvl3pPr>
            <a:lvl4pPr marL="1371337" indent="0">
              <a:buNone/>
              <a:defRPr sz="2000"/>
            </a:lvl4pPr>
            <a:lvl5pPr marL="1828449" indent="0">
              <a:buNone/>
              <a:defRPr sz="2000"/>
            </a:lvl5pPr>
            <a:lvl6pPr marL="2285559" indent="0">
              <a:buNone/>
              <a:defRPr sz="2000"/>
            </a:lvl6pPr>
            <a:lvl7pPr marL="2742673" indent="0">
              <a:buNone/>
              <a:defRPr sz="2000"/>
            </a:lvl7pPr>
            <a:lvl8pPr marL="3199785" indent="0">
              <a:buNone/>
              <a:defRPr sz="2000"/>
            </a:lvl8pPr>
            <a:lvl9pPr marL="3656898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871"/>
            <a:ext cx="7315200" cy="804333"/>
          </a:xfrm>
        </p:spPr>
        <p:txBody>
          <a:bodyPr/>
          <a:lstStyle>
            <a:lvl1pPr marL="0" indent="0">
              <a:buNone/>
              <a:defRPr sz="1400"/>
            </a:lvl1pPr>
            <a:lvl2pPr marL="457112" indent="0">
              <a:buNone/>
              <a:defRPr sz="1200"/>
            </a:lvl2pPr>
            <a:lvl3pPr marL="914226" indent="0">
              <a:buNone/>
              <a:defRPr sz="1000"/>
            </a:lvl3pPr>
            <a:lvl4pPr marL="1371337" indent="0">
              <a:buNone/>
              <a:defRPr sz="900"/>
            </a:lvl4pPr>
            <a:lvl5pPr marL="1828449" indent="0">
              <a:buNone/>
              <a:defRPr sz="900"/>
            </a:lvl5pPr>
            <a:lvl6pPr marL="2285559" indent="0">
              <a:buNone/>
              <a:defRPr sz="900"/>
            </a:lvl6pPr>
            <a:lvl7pPr marL="2742673" indent="0">
              <a:buNone/>
              <a:defRPr sz="900"/>
            </a:lvl7pPr>
            <a:lvl8pPr marL="3199785" indent="0">
              <a:buNone/>
              <a:defRPr sz="900"/>
            </a:lvl8pPr>
            <a:lvl9pPr marL="3656898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11F0B-44F2-4EB9-A8FA-00F701118F9A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0CB08-F02E-4D0A-BDF5-A0D7F3FFF8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26369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11F0B-44F2-4EB9-A8FA-00F701118F9A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0CB08-F02E-4D0A-BDF5-A0D7F3FFF8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96121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2304E-CD4B-45F3-8A83-CAFF98EBF811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0668B-5063-464F-A017-A7D9631003E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32604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1490"/>
            <a:ext cx="10363200" cy="1468967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2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3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4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4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5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6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F2F78-D3A1-4A1A-8360-E1CFA5AD905D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9603-EA0C-427E-8171-50FE8E66A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22638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F2F78-D3A1-4A1A-8360-E1CFA5AD905D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9603-EA0C-427E-8171-50FE8E66A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96332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5" y="4406905"/>
            <a:ext cx="103632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5" y="2906185"/>
            <a:ext cx="10363200" cy="150071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08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16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25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3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41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49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58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66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F2F78-D3A1-4A1A-8360-E1CFA5AD905D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9603-EA0C-427E-8171-50FE8E66A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34730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1" y="1600205"/>
            <a:ext cx="53848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5"/>
            <a:ext cx="53848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F2F78-D3A1-4A1A-8360-E1CFA5AD905D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9603-EA0C-427E-8171-50FE8E66A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126404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4589"/>
            <a:ext cx="5386917" cy="6413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83" indent="0">
              <a:buNone/>
              <a:defRPr sz="2000" b="1"/>
            </a:lvl2pPr>
            <a:lvl3pPr marL="914168" indent="0">
              <a:buNone/>
              <a:defRPr sz="1800" b="1"/>
            </a:lvl3pPr>
            <a:lvl4pPr marL="1371250" indent="0">
              <a:buNone/>
              <a:defRPr sz="1600" b="1"/>
            </a:lvl4pPr>
            <a:lvl5pPr marL="1828332" indent="0">
              <a:buNone/>
              <a:defRPr sz="1600" b="1"/>
            </a:lvl5pPr>
            <a:lvl6pPr marL="2285412" indent="0">
              <a:buNone/>
              <a:defRPr sz="1600" b="1"/>
            </a:lvl6pPr>
            <a:lvl7pPr marL="2742498" indent="0">
              <a:buNone/>
              <a:defRPr sz="1600" b="1"/>
            </a:lvl7pPr>
            <a:lvl8pPr marL="3199580" indent="0">
              <a:buNone/>
              <a:defRPr sz="1600" b="1"/>
            </a:lvl8pPr>
            <a:lvl9pPr marL="3656664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5938"/>
            <a:ext cx="5386917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9" y="1534589"/>
            <a:ext cx="5389033" cy="6413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83" indent="0">
              <a:buNone/>
              <a:defRPr sz="2000" b="1"/>
            </a:lvl2pPr>
            <a:lvl3pPr marL="914168" indent="0">
              <a:buNone/>
              <a:defRPr sz="1800" b="1"/>
            </a:lvl3pPr>
            <a:lvl4pPr marL="1371250" indent="0">
              <a:buNone/>
              <a:defRPr sz="1600" b="1"/>
            </a:lvl4pPr>
            <a:lvl5pPr marL="1828332" indent="0">
              <a:buNone/>
              <a:defRPr sz="1600" b="1"/>
            </a:lvl5pPr>
            <a:lvl6pPr marL="2285412" indent="0">
              <a:buNone/>
              <a:defRPr sz="1600" b="1"/>
            </a:lvl6pPr>
            <a:lvl7pPr marL="2742498" indent="0">
              <a:buNone/>
              <a:defRPr sz="1600" b="1"/>
            </a:lvl7pPr>
            <a:lvl8pPr marL="3199580" indent="0">
              <a:buNone/>
              <a:defRPr sz="1600" b="1"/>
            </a:lvl8pPr>
            <a:lvl9pPr marL="3656664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9" y="2175938"/>
            <a:ext cx="5389033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F2F78-D3A1-4A1A-8360-E1CFA5AD905D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9603-EA0C-427E-8171-50FE8E66A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369870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F2F78-D3A1-4A1A-8360-E1CFA5AD905D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9603-EA0C-427E-8171-50FE8E66A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545586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F2F78-D3A1-4A1A-8360-E1CFA5AD905D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9603-EA0C-427E-8171-50FE8E66A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831489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5" y="273057"/>
            <a:ext cx="4011084" cy="116204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6"/>
            <a:ext cx="6815667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5" y="1435105"/>
            <a:ext cx="4011084" cy="4690533"/>
          </a:xfrm>
        </p:spPr>
        <p:txBody>
          <a:bodyPr/>
          <a:lstStyle>
            <a:lvl1pPr marL="0" indent="0">
              <a:buNone/>
              <a:defRPr sz="1400"/>
            </a:lvl1pPr>
            <a:lvl2pPr marL="457083" indent="0">
              <a:buNone/>
              <a:defRPr sz="1200"/>
            </a:lvl2pPr>
            <a:lvl3pPr marL="914168" indent="0">
              <a:buNone/>
              <a:defRPr sz="1000"/>
            </a:lvl3pPr>
            <a:lvl4pPr marL="1371250" indent="0">
              <a:buNone/>
              <a:defRPr sz="900"/>
            </a:lvl4pPr>
            <a:lvl5pPr marL="1828332" indent="0">
              <a:buNone/>
              <a:defRPr sz="900"/>
            </a:lvl5pPr>
            <a:lvl6pPr marL="2285412" indent="0">
              <a:buNone/>
              <a:defRPr sz="900"/>
            </a:lvl6pPr>
            <a:lvl7pPr marL="2742498" indent="0">
              <a:buNone/>
              <a:defRPr sz="900"/>
            </a:lvl7pPr>
            <a:lvl8pPr marL="3199580" indent="0">
              <a:buNone/>
              <a:defRPr sz="900"/>
            </a:lvl8pPr>
            <a:lvl9pPr marL="3656664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F2F78-D3A1-4A1A-8360-E1CFA5AD905D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9603-EA0C-427E-8171-50FE8E66A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320457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1"/>
            <a:ext cx="7315200" cy="56726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3833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83" indent="0">
              <a:buNone/>
              <a:defRPr sz="2800"/>
            </a:lvl2pPr>
            <a:lvl3pPr marL="914168" indent="0">
              <a:buNone/>
              <a:defRPr sz="2400"/>
            </a:lvl3pPr>
            <a:lvl4pPr marL="1371250" indent="0">
              <a:buNone/>
              <a:defRPr sz="2000"/>
            </a:lvl4pPr>
            <a:lvl5pPr marL="1828332" indent="0">
              <a:buNone/>
              <a:defRPr sz="2000"/>
            </a:lvl5pPr>
            <a:lvl6pPr marL="2285412" indent="0">
              <a:buNone/>
              <a:defRPr sz="2000"/>
            </a:lvl6pPr>
            <a:lvl7pPr marL="2742498" indent="0">
              <a:buNone/>
              <a:defRPr sz="2000"/>
            </a:lvl7pPr>
            <a:lvl8pPr marL="3199580" indent="0">
              <a:buNone/>
              <a:defRPr sz="2000"/>
            </a:lvl8pPr>
            <a:lvl9pPr marL="3656664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872"/>
            <a:ext cx="7315200" cy="804333"/>
          </a:xfrm>
        </p:spPr>
        <p:txBody>
          <a:bodyPr/>
          <a:lstStyle>
            <a:lvl1pPr marL="0" indent="0">
              <a:buNone/>
              <a:defRPr sz="1400"/>
            </a:lvl1pPr>
            <a:lvl2pPr marL="457083" indent="0">
              <a:buNone/>
              <a:defRPr sz="1200"/>
            </a:lvl2pPr>
            <a:lvl3pPr marL="914168" indent="0">
              <a:buNone/>
              <a:defRPr sz="1000"/>
            </a:lvl3pPr>
            <a:lvl4pPr marL="1371250" indent="0">
              <a:buNone/>
              <a:defRPr sz="900"/>
            </a:lvl4pPr>
            <a:lvl5pPr marL="1828332" indent="0">
              <a:buNone/>
              <a:defRPr sz="900"/>
            </a:lvl5pPr>
            <a:lvl6pPr marL="2285412" indent="0">
              <a:buNone/>
              <a:defRPr sz="900"/>
            </a:lvl6pPr>
            <a:lvl7pPr marL="2742498" indent="0">
              <a:buNone/>
              <a:defRPr sz="900"/>
            </a:lvl7pPr>
            <a:lvl8pPr marL="3199580" indent="0">
              <a:buNone/>
              <a:defRPr sz="900"/>
            </a:lvl8pPr>
            <a:lvl9pPr marL="3656664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F2F78-D3A1-4A1A-8360-E1CFA5AD905D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9603-EA0C-427E-8171-50FE8E66A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980638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1491"/>
            <a:ext cx="10363200" cy="1468967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2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3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3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4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AEAE5-9B3A-4335-8446-70709426CA4B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670BE-437C-4BD2-AB9A-94E5F69DE59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59303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5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5" y="2906715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58585A"/>
                </a:solidFill>
              </a:defRPr>
            </a:lvl1pPr>
            <a:lvl2pPr marL="45717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4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1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8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5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2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19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3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2304E-CD4B-45F3-8A83-CAFF98EBF811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0668B-5063-464F-A017-A7D9631003E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65782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AEAE5-9B3A-4335-8446-70709426CA4B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670BE-437C-4BD2-AB9A-94E5F69DE59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060476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5" y="4406906"/>
            <a:ext cx="103632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5" y="2906185"/>
            <a:ext cx="10363200" cy="150071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05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11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1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26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2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37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43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AEAE5-9B3A-4335-8446-70709426CA4B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670BE-437C-4BD2-AB9A-94E5F69DE59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102341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1" y="1600206"/>
            <a:ext cx="53848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AEAE5-9B3A-4335-8446-70709426CA4B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670BE-437C-4BD2-AB9A-94E5F69DE59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110349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4590"/>
            <a:ext cx="5386917" cy="6413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54" indent="0">
              <a:buNone/>
              <a:defRPr sz="2000" b="1"/>
            </a:lvl2pPr>
            <a:lvl3pPr marL="914110" indent="0">
              <a:buNone/>
              <a:defRPr sz="1800" b="1"/>
            </a:lvl3pPr>
            <a:lvl4pPr marL="1371162" indent="0">
              <a:buNone/>
              <a:defRPr sz="1600" b="1"/>
            </a:lvl4pPr>
            <a:lvl5pPr marL="1828215" indent="0">
              <a:buNone/>
              <a:defRPr sz="1600" b="1"/>
            </a:lvl5pPr>
            <a:lvl6pPr marL="2285265" indent="0">
              <a:buNone/>
              <a:defRPr sz="1600" b="1"/>
            </a:lvl6pPr>
            <a:lvl7pPr marL="2742323" indent="0">
              <a:buNone/>
              <a:defRPr sz="1600" b="1"/>
            </a:lvl7pPr>
            <a:lvl8pPr marL="3199375" indent="0">
              <a:buNone/>
              <a:defRPr sz="1600" b="1"/>
            </a:lvl8pPr>
            <a:lvl9pPr marL="365643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5939"/>
            <a:ext cx="5386917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9" y="1534590"/>
            <a:ext cx="5389033" cy="6413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54" indent="0">
              <a:buNone/>
              <a:defRPr sz="2000" b="1"/>
            </a:lvl2pPr>
            <a:lvl3pPr marL="914110" indent="0">
              <a:buNone/>
              <a:defRPr sz="1800" b="1"/>
            </a:lvl3pPr>
            <a:lvl4pPr marL="1371162" indent="0">
              <a:buNone/>
              <a:defRPr sz="1600" b="1"/>
            </a:lvl4pPr>
            <a:lvl5pPr marL="1828215" indent="0">
              <a:buNone/>
              <a:defRPr sz="1600" b="1"/>
            </a:lvl5pPr>
            <a:lvl6pPr marL="2285265" indent="0">
              <a:buNone/>
              <a:defRPr sz="1600" b="1"/>
            </a:lvl6pPr>
            <a:lvl7pPr marL="2742323" indent="0">
              <a:buNone/>
              <a:defRPr sz="1600" b="1"/>
            </a:lvl7pPr>
            <a:lvl8pPr marL="3199375" indent="0">
              <a:buNone/>
              <a:defRPr sz="1600" b="1"/>
            </a:lvl8pPr>
            <a:lvl9pPr marL="365643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9" y="2175939"/>
            <a:ext cx="5389033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AEAE5-9B3A-4335-8446-70709426CA4B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670BE-437C-4BD2-AB9A-94E5F69DE59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62292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AEAE5-9B3A-4335-8446-70709426CA4B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670BE-437C-4BD2-AB9A-94E5F69DE59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336196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AEAE5-9B3A-4335-8446-70709426CA4B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670BE-437C-4BD2-AB9A-94E5F69DE59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219672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5" y="273058"/>
            <a:ext cx="4011084" cy="116204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7"/>
            <a:ext cx="6815667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5" y="1435106"/>
            <a:ext cx="4011084" cy="4690533"/>
          </a:xfrm>
        </p:spPr>
        <p:txBody>
          <a:bodyPr/>
          <a:lstStyle>
            <a:lvl1pPr marL="0" indent="0">
              <a:buNone/>
              <a:defRPr sz="1400"/>
            </a:lvl1pPr>
            <a:lvl2pPr marL="457054" indent="0">
              <a:buNone/>
              <a:defRPr sz="1200"/>
            </a:lvl2pPr>
            <a:lvl3pPr marL="914110" indent="0">
              <a:buNone/>
              <a:defRPr sz="1000"/>
            </a:lvl3pPr>
            <a:lvl4pPr marL="1371162" indent="0">
              <a:buNone/>
              <a:defRPr sz="900"/>
            </a:lvl4pPr>
            <a:lvl5pPr marL="1828215" indent="0">
              <a:buNone/>
              <a:defRPr sz="900"/>
            </a:lvl5pPr>
            <a:lvl6pPr marL="2285265" indent="0">
              <a:buNone/>
              <a:defRPr sz="900"/>
            </a:lvl6pPr>
            <a:lvl7pPr marL="2742323" indent="0">
              <a:buNone/>
              <a:defRPr sz="900"/>
            </a:lvl7pPr>
            <a:lvl8pPr marL="3199375" indent="0">
              <a:buNone/>
              <a:defRPr sz="900"/>
            </a:lvl8pPr>
            <a:lvl9pPr marL="365643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AEAE5-9B3A-4335-8446-70709426CA4B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670BE-437C-4BD2-AB9A-94E5F69DE59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44117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1"/>
            <a:ext cx="7315200" cy="56726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3833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54" indent="0">
              <a:buNone/>
              <a:defRPr sz="2800"/>
            </a:lvl2pPr>
            <a:lvl3pPr marL="914110" indent="0">
              <a:buNone/>
              <a:defRPr sz="2400"/>
            </a:lvl3pPr>
            <a:lvl4pPr marL="1371162" indent="0">
              <a:buNone/>
              <a:defRPr sz="2000"/>
            </a:lvl4pPr>
            <a:lvl5pPr marL="1828215" indent="0">
              <a:buNone/>
              <a:defRPr sz="2000"/>
            </a:lvl5pPr>
            <a:lvl6pPr marL="2285265" indent="0">
              <a:buNone/>
              <a:defRPr sz="2000"/>
            </a:lvl6pPr>
            <a:lvl7pPr marL="2742323" indent="0">
              <a:buNone/>
              <a:defRPr sz="2000"/>
            </a:lvl7pPr>
            <a:lvl8pPr marL="3199375" indent="0">
              <a:buNone/>
              <a:defRPr sz="2000"/>
            </a:lvl8pPr>
            <a:lvl9pPr marL="365643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873"/>
            <a:ext cx="7315200" cy="804333"/>
          </a:xfrm>
        </p:spPr>
        <p:txBody>
          <a:bodyPr/>
          <a:lstStyle>
            <a:lvl1pPr marL="0" indent="0">
              <a:buNone/>
              <a:defRPr sz="1400"/>
            </a:lvl1pPr>
            <a:lvl2pPr marL="457054" indent="0">
              <a:buNone/>
              <a:defRPr sz="1200"/>
            </a:lvl2pPr>
            <a:lvl3pPr marL="914110" indent="0">
              <a:buNone/>
              <a:defRPr sz="1000"/>
            </a:lvl3pPr>
            <a:lvl4pPr marL="1371162" indent="0">
              <a:buNone/>
              <a:defRPr sz="900"/>
            </a:lvl4pPr>
            <a:lvl5pPr marL="1828215" indent="0">
              <a:buNone/>
              <a:defRPr sz="900"/>
            </a:lvl5pPr>
            <a:lvl6pPr marL="2285265" indent="0">
              <a:buNone/>
              <a:defRPr sz="900"/>
            </a:lvl6pPr>
            <a:lvl7pPr marL="2742323" indent="0">
              <a:buNone/>
              <a:defRPr sz="900"/>
            </a:lvl7pPr>
            <a:lvl8pPr marL="3199375" indent="0">
              <a:buNone/>
              <a:defRPr sz="900"/>
            </a:lvl8pPr>
            <a:lvl9pPr marL="365643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AEAE5-9B3A-4335-8446-70709426CA4B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670BE-437C-4BD2-AB9A-94E5F69DE59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288555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1492"/>
            <a:ext cx="10363200" cy="1468967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0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0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1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1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1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5167E-51DD-43A5-89D2-AD89E21B94D9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E2EBC-AC0B-44C8-9584-72149251EC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19240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5167E-51DD-43A5-89D2-AD89E21B94D9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E2EBC-AC0B-44C8-9584-72149251EC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13859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1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2304E-CD4B-45F3-8A83-CAFF98EBF811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0668B-5063-464F-A017-A7D9631003E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5148403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5" y="4406907"/>
            <a:ext cx="103632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5" y="2906185"/>
            <a:ext cx="10363200" cy="150071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02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05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07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09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11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14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17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19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5167E-51DD-43A5-89D2-AD89E21B94D9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E2EBC-AC0B-44C8-9584-72149251EC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955902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1" y="1600208"/>
            <a:ext cx="53848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8"/>
            <a:ext cx="53848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5167E-51DD-43A5-89D2-AD89E21B94D9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E2EBC-AC0B-44C8-9584-72149251EC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377456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4590"/>
            <a:ext cx="5386917" cy="6413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25" indent="0">
              <a:buNone/>
              <a:defRPr sz="2000" b="1"/>
            </a:lvl2pPr>
            <a:lvl3pPr marL="914052" indent="0">
              <a:buNone/>
              <a:defRPr sz="1800" b="1"/>
            </a:lvl3pPr>
            <a:lvl4pPr marL="1371074" indent="0">
              <a:buNone/>
              <a:defRPr sz="1600" b="1"/>
            </a:lvl4pPr>
            <a:lvl5pPr marL="1828098" indent="0">
              <a:buNone/>
              <a:defRPr sz="1600" b="1"/>
            </a:lvl5pPr>
            <a:lvl6pPr marL="2285118" indent="0">
              <a:buNone/>
              <a:defRPr sz="1600" b="1"/>
            </a:lvl6pPr>
            <a:lvl7pPr marL="2742147" indent="0">
              <a:buNone/>
              <a:defRPr sz="1600" b="1"/>
            </a:lvl7pPr>
            <a:lvl8pPr marL="3199170" indent="0">
              <a:buNone/>
              <a:defRPr sz="1600" b="1"/>
            </a:lvl8pPr>
            <a:lvl9pPr marL="3656196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5940"/>
            <a:ext cx="5386917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9" y="1534590"/>
            <a:ext cx="5389033" cy="6413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25" indent="0">
              <a:buNone/>
              <a:defRPr sz="2000" b="1"/>
            </a:lvl2pPr>
            <a:lvl3pPr marL="914052" indent="0">
              <a:buNone/>
              <a:defRPr sz="1800" b="1"/>
            </a:lvl3pPr>
            <a:lvl4pPr marL="1371074" indent="0">
              <a:buNone/>
              <a:defRPr sz="1600" b="1"/>
            </a:lvl4pPr>
            <a:lvl5pPr marL="1828098" indent="0">
              <a:buNone/>
              <a:defRPr sz="1600" b="1"/>
            </a:lvl5pPr>
            <a:lvl6pPr marL="2285118" indent="0">
              <a:buNone/>
              <a:defRPr sz="1600" b="1"/>
            </a:lvl6pPr>
            <a:lvl7pPr marL="2742147" indent="0">
              <a:buNone/>
              <a:defRPr sz="1600" b="1"/>
            </a:lvl7pPr>
            <a:lvl8pPr marL="3199170" indent="0">
              <a:buNone/>
              <a:defRPr sz="1600" b="1"/>
            </a:lvl8pPr>
            <a:lvl9pPr marL="3656196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9" y="2175940"/>
            <a:ext cx="5389033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5167E-51DD-43A5-89D2-AD89E21B94D9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E2EBC-AC0B-44C8-9584-72149251EC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01328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5167E-51DD-43A5-89D2-AD89E21B94D9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E2EBC-AC0B-44C8-9584-72149251EC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745483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5167E-51DD-43A5-89D2-AD89E21B94D9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E2EBC-AC0B-44C8-9584-72149251EC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659871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5" y="273059"/>
            <a:ext cx="4011084" cy="116204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8"/>
            <a:ext cx="6815667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5" y="1435107"/>
            <a:ext cx="4011084" cy="4690533"/>
          </a:xfrm>
        </p:spPr>
        <p:txBody>
          <a:bodyPr/>
          <a:lstStyle>
            <a:lvl1pPr marL="0" indent="0">
              <a:buNone/>
              <a:defRPr sz="1400"/>
            </a:lvl1pPr>
            <a:lvl2pPr marL="457025" indent="0">
              <a:buNone/>
              <a:defRPr sz="1200"/>
            </a:lvl2pPr>
            <a:lvl3pPr marL="914052" indent="0">
              <a:buNone/>
              <a:defRPr sz="1000"/>
            </a:lvl3pPr>
            <a:lvl4pPr marL="1371074" indent="0">
              <a:buNone/>
              <a:defRPr sz="900"/>
            </a:lvl4pPr>
            <a:lvl5pPr marL="1828098" indent="0">
              <a:buNone/>
              <a:defRPr sz="900"/>
            </a:lvl5pPr>
            <a:lvl6pPr marL="2285118" indent="0">
              <a:buNone/>
              <a:defRPr sz="900"/>
            </a:lvl6pPr>
            <a:lvl7pPr marL="2742147" indent="0">
              <a:buNone/>
              <a:defRPr sz="900"/>
            </a:lvl7pPr>
            <a:lvl8pPr marL="3199170" indent="0">
              <a:buNone/>
              <a:defRPr sz="900"/>
            </a:lvl8pPr>
            <a:lvl9pPr marL="3656196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5167E-51DD-43A5-89D2-AD89E21B94D9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E2EBC-AC0B-44C8-9584-72149251EC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895342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1"/>
            <a:ext cx="7315200" cy="56726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3833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25" indent="0">
              <a:buNone/>
              <a:defRPr sz="2800"/>
            </a:lvl2pPr>
            <a:lvl3pPr marL="914052" indent="0">
              <a:buNone/>
              <a:defRPr sz="2400"/>
            </a:lvl3pPr>
            <a:lvl4pPr marL="1371074" indent="0">
              <a:buNone/>
              <a:defRPr sz="2000"/>
            </a:lvl4pPr>
            <a:lvl5pPr marL="1828098" indent="0">
              <a:buNone/>
              <a:defRPr sz="2000"/>
            </a:lvl5pPr>
            <a:lvl6pPr marL="2285118" indent="0">
              <a:buNone/>
              <a:defRPr sz="2000"/>
            </a:lvl6pPr>
            <a:lvl7pPr marL="2742147" indent="0">
              <a:buNone/>
              <a:defRPr sz="2000"/>
            </a:lvl7pPr>
            <a:lvl8pPr marL="3199170" indent="0">
              <a:buNone/>
              <a:defRPr sz="2000"/>
            </a:lvl8pPr>
            <a:lvl9pPr marL="3656196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874"/>
            <a:ext cx="7315200" cy="804333"/>
          </a:xfrm>
        </p:spPr>
        <p:txBody>
          <a:bodyPr/>
          <a:lstStyle>
            <a:lvl1pPr marL="0" indent="0">
              <a:buNone/>
              <a:defRPr sz="1400"/>
            </a:lvl1pPr>
            <a:lvl2pPr marL="457025" indent="0">
              <a:buNone/>
              <a:defRPr sz="1200"/>
            </a:lvl2pPr>
            <a:lvl3pPr marL="914052" indent="0">
              <a:buNone/>
              <a:defRPr sz="1000"/>
            </a:lvl3pPr>
            <a:lvl4pPr marL="1371074" indent="0">
              <a:buNone/>
              <a:defRPr sz="900"/>
            </a:lvl4pPr>
            <a:lvl5pPr marL="1828098" indent="0">
              <a:buNone/>
              <a:defRPr sz="900"/>
            </a:lvl5pPr>
            <a:lvl6pPr marL="2285118" indent="0">
              <a:buNone/>
              <a:defRPr sz="900"/>
            </a:lvl6pPr>
            <a:lvl7pPr marL="2742147" indent="0">
              <a:buNone/>
              <a:defRPr sz="900"/>
            </a:lvl7pPr>
            <a:lvl8pPr marL="3199170" indent="0">
              <a:buNone/>
              <a:defRPr sz="900"/>
            </a:lvl8pPr>
            <a:lvl9pPr marL="3656196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5167E-51DD-43A5-89D2-AD89E21B94D9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E2EBC-AC0B-44C8-9584-72149251EC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154500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1493"/>
            <a:ext cx="10363200" cy="1468967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9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9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9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9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9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9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D6099-1ECC-466A-881D-EF8F54B42F02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BF07D-E7BF-452E-BFF7-93914A089FC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13662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D6099-1ECC-466A-881D-EF8F54B42F02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BF07D-E7BF-452E-BFF7-93914A089FC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90006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5" y="4406908"/>
            <a:ext cx="103632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5" y="2906185"/>
            <a:ext cx="10363200" cy="150071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99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99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09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798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497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197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896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59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D6099-1ECC-466A-881D-EF8F54B42F02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BF07D-E7BF-452E-BFF7-93914A089FC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5288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5"/>
            <a:ext cx="5386917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1" indent="0">
              <a:buNone/>
              <a:defRPr sz="2000" b="1"/>
            </a:lvl2pPr>
            <a:lvl3pPr marL="914342" indent="0">
              <a:buNone/>
              <a:defRPr sz="1800" b="1"/>
            </a:lvl3pPr>
            <a:lvl4pPr marL="1371513" indent="0">
              <a:buNone/>
              <a:defRPr sz="1600" b="1"/>
            </a:lvl4pPr>
            <a:lvl5pPr marL="1828683" indent="0">
              <a:buNone/>
              <a:defRPr sz="1600" b="1"/>
            </a:lvl5pPr>
            <a:lvl6pPr marL="2285853" indent="0">
              <a:buNone/>
              <a:defRPr sz="1600" b="1"/>
            </a:lvl6pPr>
            <a:lvl7pPr marL="2743024" indent="0">
              <a:buNone/>
              <a:defRPr sz="1600" b="1"/>
            </a:lvl7pPr>
            <a:lvl8pPr marL="3200195" indent="0">
              <a:buNone/>
              <a:defRPr sz="1600" b="1"/>
            </a:lvl8pPr>
            <a:lvl9pPr marL="3657366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6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73" y="1535115"/>
            <a:ext cx="5389033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1" indent="0">
              <a:buNone/>
              <a:defRPr sz="2000" b="1"/>
            </a:lvl2pPr>
            <a:lvl3pPr marL="914342" indent="0">
              <a:buNone/>
              <a:defRPr sz="1800" b="1"/>
            </a:lvl3pPr>
            <a:lvl4pPr marL="1371513" indent="0">
              <a:buNone/>
              <a:defRPr sz="1600" b="1"/>
            </a:lvl4pPr>
            <a:lvl5pPr marL="1828683" indent="0">
              <a:buNone/>
              <a:defRPr sz="1600" b="1"/>
            </a:lvl5pPr>
            <a:lvl6pPr marL="2285853" indent="0">
              <a:buNone/>
              <a:defRPr sz="1600" b="1"/>
            </a:lvl6pPr>
            <a:lvl7pPr marL="2743024" indent="0">
              <a:buNone/>
              <a:defRPr sz="1600" b="1"/>
            </a:lvl7pPr>
            <a:lvl8pPr marL="3200195" indent="0">
              <a:buNone/>
              <a:defRPr sz="1600" b="1"/>
            </a:lvl8pPr>
            <a:lvl9pPr marL="3657366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73" y="2174876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2304E-CD4B-45F3-8A83-CAFF98EBF811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0668B-5063-464F-A017-A7D9631003E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272264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1" y="1600209"/>
            <a:ext cx="53848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9"/>
            <a:ext cx="53848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D6099-1ECC-466A-881D-EF8F54B42F02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BF07D-E7BF-452E-BFF7-93914A089FC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745080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4592"/>
            <a:ext cx="5386917" cy="6413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996" indent="0">
              <a:buNone/>
              <a:defRPr sz="2000" b="1"/>
            </a:lvl2pPr>
            <a:lvl3pPr marL="913994" indent="0">
              <a:buNone/>
              <a:defRPr sz="1800" b="1"/>
            </a:lvl3pPr>
            <a:lvl4pPr marL="1370986" indent="0">
              <a:buNone/>
              <a:defRPr sz="1600" b="1"/>
            </a:lvl4pPr>
            <a:lvl5pPr marL="1827981" indent="0">
              <a:buNone/>
              <a:defRPr sz="1600" b="1"/>
            </a:lvl5pPr>
            <a:lvl6pPr marL="2284971" indent="0">
              <a:buNone/>
              <a:defRPr sz="1600" b="1"/>
            </a:lvl6pPr>
            <a:lvl7pPr marL="2741972" indent="0">
              <a:buNone/>
              <a:defRPr sz="1600" b="1"/>
            </a:lvl7pPr>
            <a:lvl8pPr marL="3198965" indent="0">
              <a:buNone/>
              <a:defRPr sz="1600" b="1"/>
            </a:lvl8pPr>
            <a:lvl9pPr marL="3655962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5941"/>
            <a:ext cx="5386917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9" y="1534592"/>
            <a:ext cx="5389033" cy="6413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996" indent="0">
              <a:buNone/>
              <a:defRPr sz="2000" b="1"/>
            </a:lvl2pPr>
            <a:lvl3pPr marL="913994" indent="0">
              <a:buNone/>
              <a:defRPr sz="1800" b="1"/>
            </a:lvl3pPr>
            <a:lvl4pPr marL="1370986" indent="0">
              <a:buNone/>
              <a:defRPr sz="1600" b="1"/>
            </a:lvl4pPr>
            <a:lvl5pPr marL="1827981" indent="0">
              <a:buNone/>
              <a:defRPr sz="1600" b="1"/>
            </a:lvl5pPr>
            <a:lvl6pPr marL="2284971" indent="0">
              <a:buNone/>
              <a:defRPr sz="1600" b="1"/>
            </a:lvl6pPr>
            <a:lvl7pPr marL="2741972" indent="0">
              <a:buNone/>
              <a:defRPr sz="1600" b="1"/>
            </a:lvl7pPr>
            <a:lvl8pPr marL="3198965" indent="0">
              <a:buNone/>
              <a:defRPr sz="1600" b="1"/>
            </a:lvl8pPr>
            <a:lvl9pPr marL="3655962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9" y="2175941"/>
            <a:ext cx="5389033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D6099-1ECC-466A-881D-EF8F54B42F02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BF07D-E7BF-452E-BFF7-93914A089FC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673674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D6099-1ECC-466A-881D-EF8F54B42F02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BF07D-E7BF-452E-BFF7-93914A089FC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410967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D6099-1ECC-466A-881D-EF8F54B42F02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BF07D-E7BF-452E-BFF7-93914A089FC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336826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5" y="273060"/>
            <a:ext cx="4011084" cy="116204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9"/>
            <a:ext cx="6815667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5" y="1435108"/>
            <a:ext cx="4011084" cy="4690533"/>
          </a:xfrm>
        </p:spPr>
        <p:txBody>
          <a:bodyPr/>
          <a:lstStyle>
            <a:lvl1pPr marL="0" indent="0">
              <a:buNone/>
              <a:defRPr sz="1400"/>
            </a:lvl1pPr>
            <a:lvl2pPr marL="456996" indent="0">
              <a:buNone/>
              <a:defRPr sz="1200"/>
            </a:lvl2pPr>
            <a:lvl3pPr marL="913994" indent="0">
              <a:buNone/>
              <a:defRPr sz="1000"/>
            </a:lvl3pPr>
            <a:lvl4pPr marL="1370986" indent="0">
              <a:buNone/>
              <a:defRPr sz="900"/>
            </a:lvl4pPr>
            <a:lvl5pPr marL="1827981" indent="0">
              <a:buNone/>
              <a:defRPr sz="900"/>
            </a:lvl5pPr>
            <a:lvl6pPr marL="2284971" indent="0">
              <a:buNone/>
              <a:defRPr sz="900"/>
            </a:lvl6pPr>
            <a:lvl7pPr marL="2741972" indent="0">
              <a:buNone/>
              <a:defRPr sz="900"/>
            </a:lvl7pPr>
            <a:lvl8pPr marL="3198965" indent="0">
              <a:buNone/>
              <a:defRPr sz="900"/>
            </a:lvl8pPr>
            <a:lvl9pPr marL="3655962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D6099-1ECC-466A-881D-EF8F54B42F02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BF07D-E7BF-452E-BFF7-93914A089FC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694216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1"/>
            <a:ext cx="7315200" cy="56726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3833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996" indent="0">
              <a:buNone/>
              <a:defRPr sz="2800"/>
            </a:lvl2pPr>
            <a:lvl3pPr marL="913994" indent="0">
              <a:buNone/>
              <a:defRPr sz="2400"/>
            </a:lvl3pPr>
            <a:lvl4pPr marL="1370986" indent="0">
              <a:buNone/>
              <a:defRPr sz="2000"/>
            </a:lvl4pPr>
            <a:lvl5pPr marL="1827981" indent="0">
              <a:buNone/>
              <a:defRPr sz="2000"/>
            </a:lvl5pPr>
            <a:lvl6pPr marL="2284971" indent="0">
              <a:buNone/>
              <a:defRPr sz="2000"/>
            </a:lvl6pPr>
            <a:lvl7pPr marL="2741972" indent="0">
              <a:buNone/>
              <a:defRPr sz="2000"/>
            </a:lvl7pPr>
            <a:lvl8pPr marL="3198965" indent="0">
              <a:buNone/>
              <a:defRPr sz="2000"/>
            </a:lvl8pPr>
            <a:lvl9pPr marL="3655962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875"/>
            <a:ext cx="7315200" cy="804333"/>
          </a:xfrm>
        </p:spPr>
        <p:txBody>
          <a:bodyPr/>
          <a:lstStyle>
            <a:lvl1pPr marL="0" indent="0">
              <a:buNone/>
              <a:defRPr sz="1400"/>
            </a:lvl1pPr>
            <a:lvl2pPr marL="456996" indent="0">
              <a:buNone/>
              <a:defRPr sz="1200"/>
            </a:lvl2pPr>
            <a:lvl3pPr marL="913994" indent="0">
              <a:buNone/>
              <a:defRPr sz="1000"/>
            </a:lvl3pPr>
            <a:lvl4pPr marL="1370986" indent="0">
              <a:buNone/>
              <a:defRPr sz="900"/>
            </a:lvl4pPr>
            <a:lvl5pPr marL="1827981" indent="0">
              <a:buNone/>
              <a:defRPr sz="900"/>
            </a:lvl5pPr>
            <a:lvl6pPr marL="2284971" indent="0">
              <a:buNone/>
              <a:defRPr sz="900"/>
            </a:lvl6pPr>
            <a:lvl7pPr marL="2741972" indent="0">
              <a:buNone/>
              <a:defRPr sz="900"/>
            </a:lvl7pPr>
            <a:lvl8pPr marL="3198965" indent="0">
              <a:buNone/>
              <a:defRPr sz="900"/>
            </a:lvl8pPr>
            <a:lvl9pPr marL="3655962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D6099-1ECC-466A-881D-EF8F54B42F02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BF07D-E7BF-452E-BFF7-93914A089FC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922495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1494"/>
            <a:ext cx="10363200" cy="1468967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9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9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8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7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7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6771E-0855-4AFA-A41A-71660D441127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62FF4-8E5C-4E9F-B4DC-34307933895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097071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6771E-0855-4AFA-A41A-71660D441127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62FF4-8E5C-4E9F-B4DC-34307933895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513881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5" y="4406909"/>
            <a:ext cx="103632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5" y="2906185"/>
            <a:ext cx="10363200" cy="150071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96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93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089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786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482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179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876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572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6771E-0855-4AFA-A41A-71660D441127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62FF4-8E5C-4E9F-B4DC-34307933895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9182184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1" y="1600210"/>
            <a:ext cx="53848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10"/>
            <a:ext cx="53848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6771E-0855-4AFA-A41A-71660D441127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62FF4-8E5C-4E9F-B4DC-34307933895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1355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2304E-CD4B-45F3-8A83-CAFF98EBF811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0668B-5063-464F-A017-A7D9631003E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144430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4593"/>
            <a:ext cx="5386917" cy="6413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967" indent="0">
              <a:buNone/>
              <a:defRPr sz="2000" b="1"/>
            </a:lvl2pPr>
            <a:lvl3pPr marL="913935" indent="0">
              <a:buNone/>
              <a:defRPr sz="1800" b="1"/>
            </a:lvl3pPr>
            <a:lvl4pPr marL="1370898" indent="0">
              <a:buNone/>
              <a:defRPr sz="1600" b="1"/>
            </a:lvl4pPr>
            <a:lvl5pPr marL="1827864" indent="0">
              <a:buNone/>
              <a:defRPr sz="1600" b="1"/>
            </a:lvl5pPr>
            <a:lvl6pPr marL="2284824" indent="0">
              <a:buNone/>
              <a:defRPr sz="1600" b="1"/>
            </a:lvl6pPr>
            <a:lvl7pPr marL="2741796" indent="0">
              <a:buNone/>
              <a:defRPr sz="1600" b="1"/>
            </a:lvl7pPr>
            <a:lvl8pPr marL="3198760" indent="0">
              <a:buNone/>
              <a:defRPr sz="1600" b="1"/>
            </a:lvl8pPr>
            <a:lvl9pPr marL="3655728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5942"/>
            <a:ext cx="5386917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9" y="1534593"/>
            <a:ext cx="5389033" cy="6413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967" indent="0">
              <a:buNone/>
              <a:defRPr sz="2000" b="1"/>
            </a:lvl2pPr>
            <a:lvl3pPr marL="913935" indent="0">
              <a:buNone/>
              <a:defRPr sz="1800" b="1"/>
            </a:lvl3pPr>
            <a:lvl4pPr marL="1370898" indent="0">
              <a:buNone/>
              <a:defRPr sz="1600" b="1"/>
            </a:lvl4pPr>
            <a:lvl5pPr marL="1827864" indent="0">
              <a:buNone/>
              <a:defRPr sz="1600" b="1"/>
            </a:lvl5pPr>
            <a:lvl6pPr marL="2284824" indent="0">
              <a:buNone/>
              <a:defRPr sz="1600" b="1"/>
            </a:lvl6pPr>
            <a:lvl7pPr marL="2741796" indent="0">
              <a:buNone/>
              <a:defRPr sz="1600" b="1"/>
            </a:lvl7pPr>
            <a:lvl8pPr marL="3198760" indent="0">
              <a:buNone/>
              <a:defRPr sz="1600" b="1"/>
            </a:lvl8pPr>
            <a:lvl9pPr marL="3655728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9" y="2175942"/>
            <a:ext cx="5389033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6771E-0855-4AFA-A41A-71660D441127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62FF4-8E5C-4E9F-B4DC-34307933895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288153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6771E-0855-4AFA-A41A-71660D441127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62FF4-8E5C-4E9F-B4DC-34307933895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093622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6771E-0855-4AFA-A41A-71660D441127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62FF4-8E5C-4E9F-B4DC-34307933895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84405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5" y="273061"/>
            <a:ext cx="4011084" cy="116204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60"/>
            <a:ext cx="6815667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5" y="1435109"/>
            <a:ext cx="4011084" cy="4690533"/>
          </a:xfrm>
        </p:spPr>
        <p:txBody>
          <a:bodyPr/>
          <a:lstStyle>
            <a:lvl1pPr marL="0" indent="0">
              <a:buNone/>
              <a:defRPr sz="1400"/>
            </a:lvl1pPr>
            <a:lvl2pPr marL="456967" indent="0">
              <a:buNone/>
              <a:defRPr sz="1200"/>
            </a:lvl2pPr>
            <a:lvl3pPr marL="913935" indent="0">
              <a:buNone/>
              <a:defRPr sz="1000"/>
            </a:lvl3pPr>
            <a:lvl4pPr marL="1370898" indent="0">
              <a:buNone/>
              <a:defRPr sz="900"/>
            </a:lvl4pPr>
            <a:lvl5pPr marL="1827864" indent="0">
              <a:buNone/>
              <a:defRPr sz="900"/>
            </a:lvl5pPr>
            <a:lvl6pPr marL="2284824" indent="0">
              <a:buNone/>
              <a:defRPr sz="900"/>
            </a:lvl6pPr>
            <a:lvl7pPr marL="2741796" indent="0">
              <a:buNone/>
              <a:defRPr sz="900"/>
            </a:lvl7pPr>
            <a:lvl8pPr marL="3198760" indent="0">
              <a:buNone/>
              <a:defRPr sz="900"/>
            </a:lvl8pPr>
            <a:lvl9pPr marL="3655728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6771E-0855-4AFA-A41A-71660D441127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62FF4-8E5C-4E9F-B4DC-34307933895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910007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1"/>
            <a:ext cx="7315200" cy="56726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3833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967" indent="0">
              <a:buNone/>
              <a:defRPr sz="2800"/>
            </a:lvl2pPr>
            <a:lvl3pPr marL="913935" indent="0">
              <a:buNone/>
              <a:defRPr sz="2400"/>
            </a:lvl3pPr>
            <a:lvl4pPr marL="1370898" indent="0">
              <a:buNone/>
              <a:defRPr sz="2000"/>
            </a:lvl4pPr>
            <a:lvl5pPr marL="1827864" indent="0">
              <a:buNone/>
              <a:defRPr sz="2000"/>
            </a:lvl5pPr>
            <a:lvl6pPr marL="2284824" indent="0">
              <a:buNone/>
              <a:defRPr sz="2000"/>
            </a:lvl6pPr>
            <a:lvl7pPr marL="2741796" indent="0">
              <a:buNone/>
              <a:defRPr sz="2000"/>
            </a:lvl7pPr>
            <a:lvl8pPr marL="3198760" indent="0">
              <a:buNone/>
              <a:defRPr sz="2000"/>
            </a:lvl8pPr>
            <a:lvl9pPr marL="3655728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876"/>
            <a:ext cx="7315200" cy="804333"/>
          </a:xfrm>
        </p:spPr>
        <p:txBody>
          <a:bodyPr/>
          <a:lstStyle>
            <a:lvl1pPr marL="0" indent="0">
              <a:buNone/>
              <a:defRPr sz="1400"/>
            </a:lvl1pPr>
            <a:lvl2pPr marL="456967" indent="0">
              <a:buNone/>
              <a:defRPr sz="1200"/>
            </a:lvl2pPr>
            <a:lvl3pPr marL="913935" indent="0">
              <a:buNone/>
              <a:defRPr sz="1000"/>
            </a:lvl3pPr>
            <a:lvl4pPr marL="1370898" indent="0">
              <a:buNone/>
              <a:defRPr sz="900"/>
            </a:lvl4pPr>
            <a:lvl5pPr marL="1827864" indent="0">
              <a:buNone/>
              <a:defRPr sz="900"/>
            </a:lvl5pPr>
            <a:lvl6pPr marL="2284824" indent="0">
              <a:buNone/>
              <a:defRPr sz="900"/>
            </a:lvl6pPr>
            <a:lvl7pPr marL="2741796" indent="0">
              <a:buNone/>
              <a:defRPr sz="900"/>
            </a:lvl7pPr>
            <a:lvl8pPr marL="3198760" indent="0">
              <a:buNone/>
              <a:defRPr sz="900"/>
            </a:lvl8pPr>
            <a:lvl9pPr marL="3655728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6771E-0855-4AFA-A41A-71660D441127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62FF4-8E5C-4E9F-B4DC-34307933895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825489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1495"/>
            <a:ext cx="10363200" cy="1468967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9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8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8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7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6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6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5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4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EE87F-30A9-40BB-9683-B1CFA89089FC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E1F98-7626-4B56-BBC4-C6BFFB2309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432330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EE87F-30A9-40BB-9683-B1CFA89089FC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E1F98-7626-4B56-BBC4-C6BFFB2309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8835796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5" y="4406910"/>
            <a:ext cx="103632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5" y="2906185"/>
            <a:ext cx="10363200" cy="150071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93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87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081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774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46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162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855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549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EE87F-30A9-40BB-9683-B1CFA89089FC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E1F98-7626-4B56-BBC4-C6BFFB2309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521011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1" y="1600211"/>
            <a:ext cx="53848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11"/>
            <a:ext cx="53848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EE87F-30A9-40BB-9683-B1CFA89089FC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E1F98-7626-4B56-BBC4-C6BFFB2309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5800283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4594"/>
            <a:ext cx="5386917" cy="6413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938" indent="0">
              <a:buNone/>
              <a:defRPr sz="2000" b="1"/>
            </a:lvl2pPr>
            <a:lvl3pPr marL="913876" indent="0">
              <a:buNone/>
              <a:defRPr sz="1800" b="1"/>
            </a:lvl3pPr>
            <a:lvl4pPr marL="1370810" indent="0">
              <a:buNone/>
              <a:defRPr sz="1600" b="1"/>
            </a:lvl4pPr>
            <a:lvl5pPr marL="1827747" indent="0">
              <a:buNone/>
              <a:defRPr sz="1600" b="1"/>
            </a:lvl5pPr>
            <a:lvl6pPr marL="2284677" indent="0">
              <a:buNone/>
              <a:defRPr sz="1600" b="1"/>
            </a:lvl6pPr>
            <a:lvl7pPr marL="2741621" indent="0">
              <a:buNone/>
              <a:defRPr sz="1600" b="1"/>
            </a:lvl7pPr>
            <a:lvl8pPr marL="3198555" indent="0">
              <a:buNone/>
              <a:defRPr sz="1600" b="1"/>
            </a:lvl8pPr>
            <a:lvl9pPr marL="3655494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5943"/>
            <a:ext cx="5386917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9" y="1534594"/>
            <a:ext cx="5389033" cy="6413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938" indent="0">
              <a:buNone/>
              <a:defRPr sz="2000" b="1"/>
            </a:lvl2pPr>
            <a:lvl3pPr marL="913876" indent="0">
              <a:buNone/>
              <a:defRPr sz="1800" b="1"/>
            </a:lvl3pPr>
            <a:lvl4pPr marL="1370810" indent="0">
              <a:buNone/>
              <a:defRPr sz="1600" b="1"/>
            </a:lvl4pPr>
            <a:lvl5pPr marL="1827747" indent="0">
              <a:buNone/>
              <a:defRPr sz="1600" b="1"/>
            </a:lvl5pPr>
            <a:lvl6pPr marL="2284677" indent="0">
              <a:buNone/>
              <a:defRPr sz="1600" b="1"/>
            </a:lvl6pPr>
            <a:lvl7pPr marL="2741621" indent="0">
              <a:buNone/>
              <a:defRPr sz="1600" b="1"/>
            </a:lvl7pPr>
            <a:lvl8pPr marL="3198555" indent="0">
              <a:buNone/>
              <a:defRPr sz="1600" b="1"/>
            </a:lvl8pPr>
            <a:lvl9pPr marL="3655494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9" y="2175943"/>
            <a:ext cx="5389033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EE87F-30A9-40BB-9683-B1CFA89089FC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E1F98-7626-4B56-BBC4-C6BFFB2309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9226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2304E-CD4B-45F3-8A83-CAFF98EBF811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0668B-5063-464F-A017-A7D9631003E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585588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EE87F-30A9-40BB-9683-B1CFA89089FC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E1F98-7626-4B56-BBC4-C6BFFB2309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234787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EE87F-30A9-40BB-9683-B1CFA89089FC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E1F98-7626-4B56-BBC4-C6BFFB2309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930002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5" y="273062"/>
            <a:ext cx="4011084" cy="116204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61"/>
            <a:ext cx="6815667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5" y="1435110"/>
            <a:ext cx="4011084" cy="4690533"/>
          </a:xfrm>
        </p:spPr>
        <p:txBody>
          <a:bodyPr/>
          <a:lstStyle>
            <a:lvl1pPr marL="0" indent="0">
              <a:buNone/>
              <a:defRPr sz="1400"/>
            </a:lvl1pPr>
            <a:lvl2pPr marL="456938" indent="0">
              <a:buNone/>
              <a:defRPr sz="1200"/>
            </a:lvl2pPr>
            <a:lvl3pPr marL="913876" indent="0">
              <a:buNone/>
              <a:defRPr sz="1000"/>
            </a:lvl3pPr>
            <a:lvl4pPr marL="1370810" indent="0">
              <a:buNone/>
              <a:defRPr sz="900"/>
            </a:lvl4pPr>
            <a:lvl5pPr marL="1827747" indent="0">
              <a:buNone/>
              <a:defRPr sz="900"/>
            </a:lvl5pPr>
            <a:lvl6pPr marL="2284677" indent="0">
              <a:buNone/>
              <a:defRPr sz="900"/>
            </a:lvl6pPr>
            <a:lvl7pPr marL="2741621" indent="0">
              <a:buNone/>
              <a:defRPr sz="900"/>
            </a:lvl7pPr>
            <a:lvl8pPr marL="3198555" indent="0">
              <a:buNone/>
              <a:defRPr sz="900"/>
            </a:lvl8pPr>
            <a:lvl9pPr marL="3655494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EE87F-30A9-40BB-9683-B1CFA89089FC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E1F98-7626-4B56-BBC4-C6BFFB2309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1401412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1"/>
            <a:ext cx="7315200" cy="56726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3833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938" indent="0">
              <a:buNone/>
              <a:defRPr sz="2800"/>
            </a:lvl2pPr>
            <a:lvl3pPr marL="913876" indent="0">
              <a:buNone/>
              <a:defRPr sz="2400"/>
            </a:lvl3pPr>
            <a:lvl4pPr marL="1370810" indent="0">
              <a:buNone/>
              <a:defRPr sz="2000"/>
            </a:lvl4pPr>
            <a:lvl5pPr marL="1827747" indent="0">
              <a:buNone/>
              <a:defRPr sz="2000"/>
            </a:lvl5pPr>
            <a:lvl6pPr marL="2284677" indent="0">
              <a:buNone/>
              <a:defRPr sz="2000"/>
            </a:lvl6pPr>
            <a:lvl7pPr marL="2741621" indent="0">
              <a:buNone/>
              <a:defRPr sz="2000"/>
            </a:lvl7pPr>
            <a:lvl8pPr marL="3198555" indent="0">
              <a:buNone/>
              <a:defRPr sz="2000"/>
            </a:lvl8pPr>
            <a:lvl9pPr marL="3655494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877"/>
            <a:ext cx="7315200" cy="804333"/>
          </a:xfrm>
        </p:spPr>
        <p:txBody>
          <a:bodyPr/>
          <a:lstStyle>
            <a:lvl1pPr marL="0" indent="0">
              <a:buNone/>
              <a:defRPr sz="1400"/>
            </a:lvl1pPr>
            <a:lvl2pPr marL="456938" indent="0">
              <a:buNone/>
              <a:defRPr sz="1200"/>
            </a:lvl2pPr>
            <a:lvl3pPr marL="913876" indent="0">
              <a:buNone/>
              <a:defRPr sz="1000"/>
            </a:lvl3pPr>
            <a:lvl4pPr marL="1370810" indent="0">
              <a:buNone/>
              <a:defRPr sz="900"/>
            </a:lvl4pPr>
            <a:lvl5pPr marL="1827747" indent="0">
              <a:buNone/>
              <a:defRPr sz="900"/>
            </a:lvl5pPr>
            <a:lvl6pPr marL="2284677" indent="0">
              <a:buNone/>
              <a:defRPr sz="900"/>
            </a:lvl6pPr>
            <a:lvl7pPr marL="2741621" indent="0">
              <a:buNone/>
              <a:defRPr sz="900"/>
            </a:lvl7pPr>
            <a:lvl8pPr marL="3198555" indent="0">
              <a:buNone/>
              <a:defRPr sz="900"/>
            </a:lvl8pPr>
            <a:lvl9pPr marL="3655494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EE87F-30A9-40BB-9683-B1CFA89089FC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E1F98-7626-4B56-BBC4-C6BFFB2309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113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7" y="273051"/>
            <a:ext cx="4011084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5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7" y="1435104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71" indent="0">
              <a:buNone/>
              <a:defRPr sz="1200"/>
            </a:lvl2pPr>
            <a:lvl3pPr marL="914342" indent="0">
              <a:buNone/>
              <a:defRPr sz="1000"/>
            </a:lvl3pPr>
            <a:lvl4pPr marL="1371513" indent="0">
              <a:buNone/>
              <a:defRPr sz="900"/>
            </a:lvl4pPr>
            <a:lvl5pPr marL="1828683" indent="0">
              <a:buNone/>
              <a:defRPr sz="900"/>
            </a:lvl5pPr>
            <a:lvl6pPr marL="2285853" indent="0">
              <a:buNone/>
              <a:defRPr sz="900"/>
            </a:lvl6pPr>
            <a:lvl7pPr marL="2743024" indent="0">
              <a:buNone/>
              <a:defRPr sz="900"/>
            </a:lvl7pPr>
            <a:lvl8pPr marL="3200195" indent="0">
              <a:buNone/>
              <a:defRPr sz="900"/>
            </a:lvl8pPr>
            <a:lvl9pPr marL="3657366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2304E-CD4B-45F3-8A83-CAFF98EBF811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0668B-5063-464F-A017-A7D9631003E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10420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2"/>
            <a:ext cx="73152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6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71" indent="0">
              <a:buNone/>
              <a:defRPr sz="2800"/>
            </a:lvl2pPr>
            <a:lvl3pPr marL="914342" indent="0">
              <a:buNone/>
              <a:defRPr sz="2400"/>
            </a:lvl3pPr>
            <a:lvl4pPr marL="1371513" indent="0">
              <a:buNone/>
              <a:defRPr sz="2000"/>
            </a:lvl4pPr>
            <a:lvl5pPr marL="1828683" indent="0">
              <a:buNone/>
              <a:defRPr sz="2000"/>
            </a:lvl5pPr>
            <a:lvl6pPr marL="2285853" indent="0">
              <a:buNone/>
              <a:defRPr sz="2000"/>
            </a:lvl6pPr>
            <a:lvl7pPr marL="2743024" indent="0">
              <a:buNone/>
              <a:defRPr sz="2000"/>
            </a:lvl7pPr>
            <a:lvl8pPr marL="3200195" indent="0">
              <a:buNone/>
              <a:defRPr sz="2000"/>
            </a:lvl8pPr>
            <a:lvl9pPr marL="3657366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41"/>
            <a:ext cx="73152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71" indent="0">
              <a:buNone/>
              <a:defRPr sz="1200"/>
            </a:lvl2pPr>
            <a:lvl3pPr marL="914342" indent="0">
              <a:buNone/>
              <a:defRPr sz="1000"/>
            </a:lvl3pPr>
            <a:lvl4pPr marL="1371513" indent="0">
              <a:buNone/>
              <a:defRPr sz="900"/>
            </a:lvl4pPr>
            <a:lvl5pPr marL="1828683" indent="0">
              <a:buNone/>
              <a:defRPr sz="900"/>
            </a:lvl5pPr>
            <a:lvl6pPr marL="2285853" indent="0">
              <a:buNone/>
              <a:defRPr sz="900"/>
            </a:lvl6pPr>
            <a:lvl7pPr marL="2743024" indent="0">
              <a:buNone/>
              <a:defRPr sz="900"/>
            </a:lvl7pPr>
            <a:lvl8pPr marL="3200195" indent="0">
              <a:buNone/>
              <a:defRPr sz="900"/>
            </a:lvl8pPr>
            <a:lvl9pPr marL="3657366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2304E-CD4B-45F3-8A83-CAFF98EBF811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0668B-5063-464F-A017-A7D9631003E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99539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image" Target="../media/image4.png"/><Relationship Id="rId5" Type="http://schemas.openxmlformats.org/officeDocument/2006/relationships/slideLayout" Target="../slideLayouts/slideLayout24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image" Target="../media/image5.png"/><Relationship Id="rId5" Type="http://schemas.openxmlformats.org/officeDocument/2006/relationships/slideLayout" Target="../slideLayouts/slideLayout33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42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1.xml"/><Relationship Id="rId10" Type="http://schemas.openxmlformats.org/officeDocument/2006/relationships/theme" Target="../theme/theme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60.xml"/><Relationship Id="rId10" Type="http://schemas.openxmlformats.org/officeDocument/2006/relationships/theme" Target="../theme/theme7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2.xml"/><Relationship Id="rId3" Type="http://schemas.openxmlformats.org/officeDocument/2006/relationships/slideLayout" Target="../slideLayouts/slideLayout67.xml"/><Relationship Id="rId7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6.xml"/><Relationship Id="rId1" Type="http://schemas.openxmlformats.org/officeDocument/2006/relationships/slideLayout" Target="../slideLayouts/slideLayout65.xml"/><Relationship Id="rId6" Type="http://schemas.openxmlformats.org/officeDocument/2006/relationships/slideLayout" Target="../slideLayouts/slideLayout70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69.xml"/><Relationship Id="rId10" Type="http://schemas.openxmlformats.org/officeDocument/2006/relationships/theme" Target="../theme/theme8.xml"/><Relationship Id="rId4" Type="http://schemas.openxmlformats.org/officeDocument/2006/relationships/slideLayout" Target="../slideLayouts/slideLayout68.xml"/><Relationship Id="rId9" Type="http://schemas.openxmlformats.org/officeDocument/2006/relationships/slideLayout" Target="../slideLayouts/slideLayout7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vert="horz" lIns="91423" tIns="45712" rIns="91423" bIns="45712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23" tIns="45712" rIns="91423" bIns="45712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23" tIns="45712" rIns="91423" bIns="45712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D2304E-CD4B-45F3-8A83-CAFF98EBF811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771371" y="6356353"/>
            <a:ext cx="3860800" cy="365125"/>
          </a:xfrm>
          <a:prstGeom prst="rect">
            <a:avLst/>
          </a:prstGeom>
        </p:spPr>
        <p:txBody>
          <a:bodyPr vert="horz" lIns="91423" tIns="45712" rIns="91423" bIns="45712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24192" y="6356353"/>
            <a:ext cx="2844800" cy="365125"/>
          </a:xfrm>
          <a:prstGeom prst="rect">
            <a:avLst/>
          </a:prstGeom>
        </p:spPr>
        <p:txBody>
          <a:bodyPr vert="horz" lIns="91423" tIns="45712" rIns="91423" bIns="45712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90668B-5063-464F-A017-A7D9631003E5}" type="slidenum">
              <a:rPr lang="fr-FR" smtClean="0"/>
              <a:t>‹N°›</a:t>
            </a:fld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21925" y="0"/>
            <a:ext cx="565265" cy="685800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3536" y="5588741"/>
            <a:ext cx="1191923" cy="1218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6497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algn="l" defTabSz="914342" rtl="0" eaLnBrk="1" latinLnBrk="0" hangingPunct="1">
        <a:spcBef>
          <a:spcPct val="0"/>
        </a:spcBef>
        <a:buNone/>
        <a:defRPr sz="5000" b="1" kern="1200" baseline="0">
          <a:solidFill>
            <a:srgbClr val="83B81A"/>
          </a:solidFill>
          <a:latin typeface="Eras Demi ITC" panose="020B0805030504020804" pitchFamily="34" charset="0"/>
          <a:ea typeface="Segoe UI Symbol" panose="020B0502040204020203" pitchFamily="34" charset="0"/>
          <a:cs typeface="Aharoni" panose="02010803020104030203" pitchFamily="2" charset="-79"/>
        </a:defRPr>
      </a:lvl1pPr>
    </p:titleStyle>
    <p:bodyStyle>
      <a:lvl1pPr marL="0" indent="0" algn="l" defTabSz="914342" rtl="0" eaLnBrk="1" latinLnBrk="0" hangingPunct="1">
        <a:spcBef>
          <a:spcPct val="20000"/>
        </a:spcBef>
        <a:buFont typeface="Arial" panose="020B0604020202020204" pitchFamily="34" charset="0"/>
        <a:buNone/>
        <a:defRPr sz="3200" b="1" kern="1200">
          <a:solidFill>
            <a:srgbClr val="0073AB"/>
          </a:solidFill>
          <a:latin typeface="Ebrima" panose="02000000000000000000" pitchFamily="2" charset="0"/>
          <a:ea typeface="Ebrima" panose="02000000000000000000" pitchFamily="2" charset="0"/>
          <a:cs typeface="Ebrima" panose="02000000000000000000" pitchFamily="2" charset="0"/>
        </a:defRPr>
      </a:lvl1pPr>
      <a:lvl2pPr marL="742903" indent="-285732" algn="l" defTabSz="914342" rtl="0" eaLnBrk="1" latinLnBrk="0" hangingPunct="1">
        <a:spcBef>
          <a:spcPct val="20000"/>
        </a:spcBef>
        <a:buFont typeface="Wingdings" panose="05000000000000000000" pitchFamily="2" charset="2"/>
        <a:buChar char="§"/>
        <a:defRPr sz="1800" kern="1200">
          <a:solidFill>
            <a:srgbClr val="58585A"/>
          </a:solidFill>
          <a:latin typeface="Ebrima" panose="02000000000000000000" pitchFamily="2" charset="0"/>
          <a:ea typeface="Ebrima" panose="02000000000000000000" pitchFamily="2" charset="0"/>
          <a:cs typeface="Ebrima" panose="02000000000000000000" pitchFamily="2" charset="0"/>
        </a:defRPr>
      </a:lvl2pPr>
      <a:lvl3pPr marL="1257220" indent="-342878" algn="l" defTabSz="914342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rgbClr val="58585A"/>
          </a:solidFill>
          <a:latin typeface="Ebrima" panose="02000000000000000000" pitchFamily="2" charset="0"/>
          <a:ea typeface="Ebrima" panose="02000000000000000000" pitchFamily="2" charset="0"/>
          <a:cs typeface="Ebrima" panose="02000000000000000000" pitchFamily="2" charset="0"/>
        </a:defRPr>
      </a:lvl3pPr>
      <a:lvl4pPr marL="1600098" indent="-228585" algn="l" defTabSz="914342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rgbClr val="58585A"/>
          </a:solidFill>
          <a:latin typeface="Ebrima" panose="02000000000000000000" pitchFamily="2" charset="0"/>
          <a:ea typeface="Ebrima" panose="02000000000000000000" pitchFamily="2" charset="0"/>
          <a:cs typeface="Ebrima" panose="02000000000000000000" pitchFamily="2" charset="0"/>
        </a:defRPr>
      </a:lvl4pPr>
      <a:lvl5pPr marL="1828683" indent="0" algn="l" defTabSz="914342" rtl="0" eaLnBrk="1" latinLnBrk="0" hangingPunct="1">
        <a:spcBef>
          <a:spcPct val="20000"/>
        </a:spcBef>
        <a:buFont typeface="Arial" panose="020B0604020202020204" pitchFamily="34" charset="0"/>
        <a:buNone/>
        <a:defRPr sz="1800" kern="1200">
          <a:solidFill>
            <a:srgbClr val="58585A"/>
          </a:solidFill>
          <a:latin typeface="Ebrima" panose="02000000000000000000" pitchFamily="2" charset="0"/>
          <a:ea typeface="Ebrima" panose="02000000000000000000" pitchFamily="2" charset="0"/>
          <a:cs typeface="Ebrima" panose="02000000000000000000" pitchFamily="2" charset="0"/>
        </a:defRPr>
      </a:lvl5pPr>
      <a:lvl6pPr marL="2514439" indent="-228585" algn="l" defTabSz="914342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10" indent="-228585" algn="l" defTabSz="914342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81" indent="-228585" algn="l" defTabSz="914342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51" indent="-228585" algn="l" defTabSz="914342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1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42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13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83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53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24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95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66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09600" y="275169"/>
            <a:ext cx="10972800" cy="1143000"/>
          </a:xfrm>
          <a:prstGeom prst="rect">
            <a:avLst/>
          </a:prstGeom>
        </p:spPr>
        <p:txBody>
          <a:bodyPr vert="horz" lIns="91406" tIns="45704" rIns="91406" bIns="45704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600204"/>
            <a:ext cx="10972800" cy="4525433"/>
          </a:xfrm>
          <a:prstGeom prst="rect">
            <a:avLst/>
          </a:prstGeom>
        </p:spPr>
        <p:txBody>
          <a:bodyPr vert="horz" lIns="91406" tIns="45704" rIns="91406" bIns="45704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09600" y="6356352"/>
            <a:ext cx="2844800" cy="366183"/>
          </a:xfrm>
          <a:prstGeom prst="rect">
            <a:avLst/>
          </a:prstGeom>
        </p:spPr>
        <p:txBody>
          <a:bodyPr vert="horz" lIns="91406" tIns="45704" rIns="91406" bIns="45704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11F0B-44F2-4EB9-A8FA-00F701118F9A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791745" y="6356352"/>
            <a:ext cx="3860800" cy="366183"/>
          </a:xfrm>
          <a:prstGeom prst="rect">
            <a:avLst/>
          </a:prstGeom>
        </p:spPr>
        <p:txBody>
          <a:bodyPr vert="horz" lIns="91406" tIns="45704" rIns="91406" bIns="45704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016213" y="6356352"/>
            <a:ext cx="2844800" cy="366183"/>
          </a:xfrm>
          <a:prstGeom prst="rect">
            <a:avLst/>
          </a:prstGeom>
        </p:spPr>
        <p:txBody>
          <a:bodyPr vert="horz" lIns="91406" tIns="45704" rIns="91406" bIns="45704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F0CB08-F02E-4D0A-BDF5-A0D7F3FFF8AF}" type="slidenum">
              <a:rPr lang="fr-FR" smtClean="0"/>
              <a:t>‹N°›</a:t>
            </a:fld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816363" y="-6227784"/>
            <a:ext cx="565437" cy="12198156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3536" y="5588742"/>
            <a:ext cx="1191923" cy="1218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4766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</p:sldLayoutIdLst>
  <p:txStyles>
    <p:titleStyle>
      <a:lvl1pPr algn="l" defTabSz="914284" rtl="0" eaLnBrk="1" latinLnBrk="0" hangingPunct="1">
        <a:spcBef>
          <a:spcPct val="0"/>
        </a:spcBef>
        <a:buNone/>
        <a:defRPr sz="4400" b="1" kern="1200">
          <a:solidFill>
            <a:srgbClr val="83B81A"/>
          </a:solidFill>
          <a:latin typeface="Eras Demi ITC" panose="020B0805030504020804" pitchFamily="34" charset="0"/>
          <a:ea typeface="+mj-ea"/>
          <a:cs typeface="Aharoni" panose="02010803020104030203" pitchFamily="2" charset="-79"/>
        </a:defRPr>
      </a:lvl1pPr>
    </p:titleStyle>
    <p:bodyStyle>
      <a:lvl1pPr marL="0" indent="0" algn="l" defTabSz="914284" rtl="0" eaLnBrk="1" latinLnBrk="0" hangingPunct="1">
        <a:spcBef>
          <a:spcPct val="20000"/>
        </a:spcBef>
        <a:buFont typeface="Arial" panose="020B0604020202020204" pitchFamily="34" charset="0"/>
        <a:buNone/>
        <a:defRPr sz="3200" b="1" kern="1200">
          <a:solidFill>
            <a:srgbClr val="0073AB"/>
          </a:solidFill>
          <a:latin typeface="Ebrima" panose="02000000000000000000" pitchFamily="2" charset="0"/>
          <a:ea typeface="Ebrima" panose="02000000000000000000" pitchFamily="2" charset="0"/>
          <a:cs typeface="Ebrima" panose="02000000000000000000" pitchFamily="2" charset="0"/>
        </a:defRPr>
      </a:lvl1pPr>
      <a:lvl2pPr marL="742856" indent="-285713" algn="l" defTabSz="914284" rtl="0" eaLnBrk="1" latinLnBrk="0" hangingPunct="1">
        <a:spcBef>
          <a:spcPct val="20000"/>
        </a:spcBef>
        <a:buFont typeface="Wingdings" panose="05000000000000000000" pitchFamily="2" charset="2"/>
        <a:buChar char="§"/>
        <a:defRPr sz="1800" kern="1200">
          <a:solidFill>
            <a:srgbClr val="58585A"/>
          </a:solidFill>
          <a:latin typeface="Ebrima" panose="02000000000000000000" pitchFamily="2" charset="0"/>
          <a:ea typeface="Ebrima" panose="02000000000000000000" pitchFamily="2" charset="0"/>
          <a:cs typeface="Ebrima" panose="02000000000000000000" pitchFamily="2" charset="0"/>
        </a:defRPr>
      </a:lvl2pPr>
      <a:lvl3pPr marL="1142854" indent="-228571" algn="l" defTabSz="914284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rgbClr val="58585A"/>
          </a:solidFill>
          <a:latin typeface="Ebrima" panose="02000000000000000000" pitchFamily="2" charset="0"/>
          <a:ea typeface="Ebrima" panose="02000000000000000000" pitchFamily="2" charset="0"/>
          <a:cs typeface="Ebrima" panose="02000000000000000000" pitchFamily="2" charset="0"/>
        </a:defRPr>
      </a:lvl3pPr>
      <a:lvl4pPr marL="1599996" indent="-228571" algn="l" defTabSz="914284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rgbClr val="58585A"/>
          </a:solidFill>
          <a:latin typeface="Ebrima" panose="02000000000000000000" pitchFamily="2" charset="0"/>
          <a:ea typeface="Ebrima" panose="02000000000000000000" pitchFamily="2" charset="0"/>
          <a:cs typeface="Ebrima" panose="02000000000000000000" pitchFamily="2" charset="0"/>
        </a:defRPr>
      </a:lvl4pPr>
      <a:lvl5pPr marL="1828566" indent="0" algn="l" defTabSz="914284" rtl="0" eaLnBrk="1" latinLnBrk="0" hangingPunct="1">
        <a:spcBef>
          <a:spcPct val="20000"/>
        </a:spcBef>
        <a:buFont typeface="Arial" panose="020B0604020202020204" pitchFamily="34" charset="0"/>
        <a:buNone/>
        <a:defRPr sz="1800" kern="1200">
          <a:solidFill>
            <a:srgbClr val="58585A"/>
          </a:solidFill>
          <a:latin typeface="Ebrima" panose="02000000000000000000" pitchFamily="2" charset="0"/>
          <a:ea typeface="Ebrima" panose="02000000000000000000" pitchFamily="2" charset="0"/>
          <a:cs typeface="Ebrima" panose="02000000000000000000" pitchFamily="2" charset="0"/>
        </a:defRPr>
      </a:lvl5pPr>
      <a:lvl6pPr marL="2514278" indent="-228571" algn="l" defTabSz="91428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20" indent="-228571" algn="l" defTabSz="91428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62" indent="-228571" algn="l" defTabSz="91428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02" indent="-228571" algn="l" defTabSz="91428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2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1" algn="l" defTabSz="9142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84" algn="l" defTabSz="9142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25" algn="l" defTabSz="9142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66" algn="l" defTabSz="9142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06" algn="l" defTabSz="9142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49" algn="l" defTabSz="9142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90" algn="l" defTabSz="9142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32" algn="l" defTabSz="9142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09600" y="275170"/>
            <a:ext cx="10972800" cy="1143000"/>
          </a:xfrm>
          <a:prstGeom prst="rect">
            <a:avLst/>
          </a:prstGeom>
        </p:spPr>
        <p:txBody>
          <a:bodyPr vert="horz" lIns="91390" tIns="45696" rIns="91390" bIns="45696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600205"/>
            <a:ext cx="10972800" cy="4525433"/>
          </a:xfrm>
          <a:prstGeom prst="rect">
            <a:avLst/>
          </a:prstGeom>
        </p:spPr>
        <p:txBody>
          <a:bodyPr vert="horz" lIns="91390" tIns="45696" rIns="91390" bIns="45696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330987" y="6356352"/>
            <a:ext cx="2844800" cy="366183"/>
          </a:xfrm>
          <a:prstGeom prst="rect">
            <a:avLst/>
          </a:prstGeom>
        </p:spPr>
        <p:txBody>
          <a:bodyPr vert="horz" lIns="91390" tIns="45696" rIns="91390" bIns="45696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1F2F78-D3A1-4A1A-8360-E1CFA5AD905D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539456" y="6356352"/>
            <a:ext cx="3860800" cy="366183"/>
          </a:xfrm>
          <a:prstGeom prst="rect">
            <a:avLst/>
          </a:prstGeom>
        </p:spPr>
        <p:txBody>
          <a:bodyPr vert="horz" lIns="91390" tIns="45696" rIns="91390" bIns="45696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737600" y="6356352"/>
            <a:ext cx="2844800" cy="366183"/>
          </a:xfrm>
          <a:prstGeom prst="rect">
            <a:avLst/>
          </a:prstGeom>
        </p:spPr>
        <p:txBody>
          <a:bodyPr vert="horz" lIns="91390" tIns="45696" rIns="91390" bIns="45696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679603-EA0C-427E-8171-50FE8E66AA7A}" type="slidenum">
              <a:rPr lang="fr-FR" smtClean="0"/>
              <a:t>‹N°›</a:t>
            </a:fld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59288" y="0"/>
            <a:ext cx="565437" cy="6858000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40" y="5588743"/>
            <a:ext cx="1191923" cy="1218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76642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</p:sldLayoutIdLst>
  <p:txStyles>
    <p:titleStyle>
      <a:lvl1pPr algn="l" defTabSz="914226" rtl="0" eaLnBrk="1" latinLnBrk="0" hangingPunct="1">
        <a:spcBef>
          <a:spcPct val="0"/>
        </a:spcBef>
        <a:buNone/>
        <a:defRPr sz="4400" b="1" kern="1200">
          <a:solidFill>
            <a:srgbClr val="83B81A"/>
          </a:solidFill>
          <a:latin typeface="Eras Demi ITC" panose="020B0805030504020804" pitchFamily="34" charset="0"/>
          <a:ea typeface="+mj-ea"/>
          <a:cs typeface="Aharoni" panose="02010803020104030203" pitchFamily="2" charset="-79"/>
        </a:defRPr>
      </a:lvl1pPr>
    </p:titleStyle>
    <p:bodyStyle>
      <a:lvl1pPr marL="0" indent="0" algn="l" defTabSz="914226" rtl="0" eaLnBrk="1" latinLnBrk="0" hangingPunct="1">
        <a:spcBef>
          <a:spcPct val="20000"/>
        </a:spcBef>
        <a:buFont typeface="Arial" panose="020B0604020202020204" pitchFamily="34" charset="0"/>
        <a:buNone/>
        <a:defRPr sz="3200" b="1" kern="1200">
          <a:solidFill>
            <a:srgbClr val="0073AB"/>
          </a:solidFill>
          <a:latin typeface="Ebrima" panose="02000000000000000000" pitchFamily="2" charset="0"/>
          <a:ea typeface="Ebrima" panose="02000000000000000000" pitchFamily="2" charset="0"/>
          <a:cs typeface="Ebrima" panose="02000000000000000000" pitchFamily="2" charset="0"/>
        </a:defRPr>
      </a:lvl1pPr>
      <a:lvl2pPr marL="742809" indent="-285695" algn="l" defTabSz="914226" rtl="0" eaLnBrk="1" latinLnBrk="0" hangingPunct="1">
        <a:spcBef>
          <a:spcPct val="20000"/>
        </a:spcBef>
        <a:buFont typeface="Wingdings" panose="05000000000000000000" pitchFamily="2" charset="2"/>
        <a:buChar char="§"/>
        <a:defRPr sz="1800" kern="1200">
          <a:solidFill>
            <a:srgbClr val="58585A"/>
          </a:solidFill>
          <a:latin typeface="Ebrima" panose="02000000000000000000" pitchFamily="2" charset="0"/>
          <a:ea typeface="Ebrima" panose="02000000000000000000" pitchFamily="2" charset="0"/>
          <a:cs typeface="Ebrima" panose="02000000000000000000" pitchFamily="2" charset="0"/>
        </a:defRPr>
      </a:lvl2pPr>
      <a:lvl3pPr marL="1142781" indent="-228556" algn="l" defTabSz="914226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rgbClr val="58585A"/>
          </a:solidFill>
          <a:latin typeface="Ebrima" panose="02000000000000000000" pitchFamily="2" charset="0"/>
          <a:ea typeface="Ebrima" panose="02000000000000000000" pitchFamily="2" charset="0"/>
          <a:cs typeface="Ebrima" panose="02000000000000000000" pitchFamily="2" charset="0"/>
        </a:defRPr>
      </a:lvl3pPr>
      <a:lvl4pPr marL="1599893" indent="-228556" algn="l" defTabSz="914226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rgbClr val="58585A"/>
          </a:solidFill>
          <a:latin typeface="Ebrima" panose="02000000000000000000" pitchFamily="2" charset="0"/>
          <a:ea typeface="Ebrima" panose="02000000000000000000" pitchFamily="2" charset="0"/>
          <a:cs typeface="Ebrima" panose="02000000000000000000" pitchFamily="2" charset="0"/>
        </a:defRPr>
      </a:lvl4pPr>
      <a:lvl5pPr marL="1828449" indent="0" algn="l" defTabSz="914226" rtl="0" eaLnBrk="1" latinLnBrk="0" hangingPunct="1">
        <a:spcBef>
          <a:spcPct val="20000"/>
        </a:spcBef>
        <a:buFont typeface="Arial" panose="020B0604020202020204" pitchFamily="34" charset="0"/>
        <a:buNone/>
        <a:defRPr sz="1800" kern="1200">
          <a:solidFill>
            <a:srgbClr val="58585A"/>
          </a:solidFill>
          <a:latin typeface="Ebrima" panose="02000000000000000000" pitchFamily="2" charset="0"/>
          <a:ea typeface="Ebrima" panose="02000000000000000000" pitchFamily="2" charset="0"/>
          <a:cs typeface="Ebrima" panose="02000000000000000000" pitchFamily="2" charset="0"/>
        </a:defRPr>
      </a:lvl5pPr>
      <a:lvl6pPr marL="2514117" indent="-228556" algn="l" defTabSz="914226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30" indent="-228556" algn="l" defTabSz="914226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42" indent="-228556" algn="l" defTabSz="914226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54" indent="-228556" algn="l" defTabSz="914226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2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12" algn="l" defTabSz="9142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26" algn="l" defTabSz="9142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37" algn="l" defTabSz="9142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49" algn="l" defTabSz="9142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59" algn="l" defTabSz="9142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73" algn="l" defTabSz="9142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85" algn="l" defTabSz="9142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98" algn="l" defTabSz="9142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09600" y="275171"/>
            <a:ext cx="10972800" cy="1143000"/>
          </a:xfrm>
          <a:prstGeom prst="rect">
            <a:avLst/>
          </a:prstGeom>
        </p:spPr>
        <p:txBody>
          <a:bodyPr vert="horz" lIns="91374" tIns="45688" rIns="91374" bIns="45688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600205"/>
            <a:ext cx="10972800" cy="4525433"/>
          </a:xfrm>
          <a:prstGeom prst="rect">
            <a:avLst/>
          </a:prstGeom>
        </p:spPr>
        <p:txBody>
          <a:bodyPr vert="horz" lIns="91374" tIns="45688" rIns="91374" bIns="45688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09600" y="6309322"/>
            <a:ext cx="2844800" cy="366183"/>
          </a:xfrm>
          <a:prstGeom prst="rect">
            <a:avLst/>
          </a:prstGeom>
        </p:spPr>
        <p:txBody>
          <a:bodyPr vert="horz" lIns="91374" tIns="45688" rIns="91374" bIns="4568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DAEAE5-9B3A-4335-8446-70709426CA4B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165600" y="6309322"/>
            <a:ext cx="3860800" cy="366183"/>
          </a:xfrm>
          <a:prstGeom prst="rect">
            <a:avLst/>
          </a:prstGeom>
        </p:spPr>
        <p:txBody>
          <a:bodyPr vert="horz" lIns="91374" tIns="45688" rIns="91374" bIns="4568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737600" y="6309322"/>
            <a:ext cx="2844800" cy="366183"/>
          </a:xfrm>
          <a:prstGeom prst="rect">
            <a:avLst/>
          </a:prstGeom>
        </p:spPr>
        <p:txBody>
          <a:bodyPr vert="horz" lIns="91374" tIns="45688" rIns="91374" bIns="4568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B670BE-437C-4BD2-AB9A-94E5F69DE595}" type="slidenum">
              <a:rPr lang="fr-FR" smtClean="0"/>
              <a:t>‹N°›</a:t>
            </a:fld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813196" y="890626"/>
            <a:ext cx="565608" cy="12192001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1164" y="50720"/>
            <a:ext cx="1191923" cy="1218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7267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</p:sldLayoutIdLst>
  <p:txStyles>
    <p:titleStyle>
      <a:lvl1pPr algn="l" defTabSz="914168" rtl="0" eaLnBrk="1" latinLnBrk="0" hangingPunct="1">
        <a:spcBef>
          <a:spcPct val="0"/>
        </a:spcBef>
        <a:buNone/>
        <a:defRPr sz="4400" b="1" kern="1200">
          <a:solidFill>
            <a:srgbClr val="83B81A"/>
          </a:solidFill>
          <a:latin typeface="Eras Demi ITC" panose="020B0805030504020804" pitchFamily="34" charset="0"/>
          <a:ea typeface="+mj-ea"/>
          <a:cs typeface="Aharoni" panose="02010803020104030203" pitchFamily="2" charset="-79"/>
        </a:defRPr>
      </a:lvl1pPr>
    </p:titleStyle>
    <p:bodyStyle>
      <a:lvl1pPr marL="0" indent="0" algn="l" defTabSz="914168" rtl="0" eaLnBrk="1" latinLnBrk="0" hangingPunct="1">
        <a:spcBef>
          <a:spcPct val="20000"/>
        </a:spcBef>
        <a:buFont typeface="Arial" panose="020B0604020202020204" pitchFamily="34" charset="0"/>
        <a:buNone/>
        <a:defRPr sz="3200" b="1" kern="1200">
          <a:solidFill>
            <a:srgbClr val="0073AB"/>
          </a:solidFill>
          <a:latin typeface="Ebrima" panose="02000000000000000000" pitchFamily="2" charset="0"/>
          <a:ea typeface="Ebrima" panose="02000000000000000000" pitchFamily="2" charset="0"/>
          <a:cs typeface="Ebrima" panose="02000000000000000000" pitchFamily="2" charset="0"/>
        </a:defRPr>
      </a:lvl1pPr>
      <a:lvl2pPr marL="914168" indent="-457083" algn="l" defTabSz="914168" rtl="0" eaLnBrk="1" latinLnBrk="0" hangingPunct="1">
        <a:spcBef>
          <a:spcPct val="20000"/>
        </a:spcBef>
        <a:buFont typeface="Wingdings" panose="05000000000000000000" pitchFamily="2" charset="2"/>
        <a:buChar char="§"/>
        <a:defRPr sz="1800" kern="1200">
          <a:solidFill>
            <a:srgbClr val="58585A"/>
          </a:solidFill>
          <a:latin typeface="Ebrima" panose="02000000000000000000" pitchFamily="2" charset="0"/>
          <a:ea typeface="Ebrima" panose="02000000000000000000" pitchFamily="2" charset="0"/>
          <a:cs typeface="Ebrima" panose="02000000000000000000" pitchFamily="2" charset="0"/>
        </a:defRPr>
      </a:lvl2pPr>
      <a:lvl3pPr marL="1142708" indent="-228541" algn="l" defTabSz="914168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rgbClr val="58585A"/>
          </a:solidFill>
          <a:latin typeface="Ebrima" panose="02000000000000000000" pitchFamily="2" charset="0"/>
          <a:ea typeface="Ebrima" panose="02000000000000000000" pitchFamily="2" charset="0"/>
          <a:cs typeface="Ebrima" panose="02000000000000000000" pitchFamily="2" charset="0"/>
        </a:defRPr>
      </a:lvl3pPr>
      <a:lvl4pPr marL="1599791" indent="-228541" algn="l" defTabSz="914168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rgbClr val="58585A"/>
          </a:solidFill>
          <a:latin typeface="Ebrima" panose="02000000000000000000" pitchFamily="2" charset="0"/>
          <a:ea typeface="Ebrima" panose="02000000000000000000" pitchFamily="2" charset="0"/>
          <a:cs typeface="Ebrima" panose="02000000000000000000" pitchFamily="2" charset="0"/>
        </a:defRPr>
      </a:lvl4pPr>
      <a:lvl5pPr marL="1828332" indent="0" algn="l" defTabSz="914168" rtl="0" eaLnBrk="1" latinLnBrk="0" hangingPunct="1">
        <a:spcBef>
          <a:spcPct val="20000"/>
        </a:spcBef>
        <a:buFont typeface="Arial" panose="020B0604020202020204" pitchFamily="34" charset="0"/>
        <a:buNone/>
        <a:defRPr sz="1800" kern="1200">
          <a:solidFill>
            <a:srgbClr val="58585A"/>
          </a:solidFill>
          <a:latin typeface="Ebrima" panose="02000000000000000000" pitchFamily="2" charset="0"/>
          <a:ea typeface="Ebrima" panose="02000000000000000000" pitchFamily="2" charset="0"/>
          <a:cs typeface="Ebrima" panose="02000000000000000000" pitchFamily="2" charset="0"/>
        </a:defRPr>
      </a:lvl5pPr>
      <a:lvl6pPr marL="2513956" indent="-228541" algn="l" defTabSz="914168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040" indent="-228541" algn="l" defTabSz="914168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122" indent="-228541" algn="l" defTabSz="914168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205" indent="-228541" algn="l" defTabSz="914168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1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83" algn="l" defTabSz="9141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68" algn="l" defTabSz="9141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50" algn="l" defTabSz="9141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32" algn="l" defTabSz="9141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12" algn="l" defTabSz="9141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498" algn="l" defTabSz="9141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580" algn="l" defTabSz="9141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664" algn="l" defTabSz="9141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09600" y="275172"/>
            <a:ext cx="10972800" cy="1143000"/>
          </a:xfrm>
          <a:prstGeom prst="rect">
            <a:avLst/>
          </a:prstGeom>
        </p:spPr>
        <p:txBody>
          <a:bodyPr vert="horz" lIns="91358" tIns="45680" rIns="91358" bIns="45680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600206"/>
            <a:ext cx="10972800" cy="4525433"/>
          </a:xfrm>
          <a:prstGeom prst="rect">
            <a:avLst/>
          </a:prstGeom>
        </p:spPr>
        <p:txBody>
          <a:bodyPr vert="horz" lIns="91358" tIns="45680" rIns="91358" bIns="45680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09600" y="6356352"/>
            <a:ext cx="2844800" cy="366183"/>
          </a:xfrm>
          <a:prstGeom prst="rect">
            <a:avLst/>
          </a:prstGeom>
        </p:spPr>
        <p:txBody>
          <a:bodyPr vert="horz" lIns="91358" tIns="45680" rIns="91358" bIns="4568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E5167E-51DD-43A5-89D2-AD89E21B94D9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771371" y="6356352"/>
            <a:ext cx="3860800" cy="366183"/>
          </a:xfrm>
          <a:prstGeom prst="rect">
            <a:avLst/>
          </a:prstGeom>
        </p:spPr>
        <p:txBody>
          <a:bodyPr vert="horz" lIns="91358" tIns="45680" rIns="91358" bIns="4568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016213" y="6356352"/>
            <a:ext cx="2844800" cy="366183"/>
          </a:xfrm>
          <a:prstGeom prst="rect">
            <a:avLst/>
          </a:prstGeom>
        </p:spPr>
        <p:txBody>
          <a:bodyPr vert="horz" lIns="91358" tIns="45680" rIns="91358" bIns="4568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9E2EBC-AC0B-44C8-9584-72149251EC67}" type="slidenum">
              <a:rPr lang="fr-FR" smtClean="0"/>
              <a:t>‹N°›</a:t>
            </a:fld>
            <a:endParaRPr lang="fr-FR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3536" y="5588745"/>
            <a:ext cx="1191923" cy="1218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176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</p:sldLayoutIdLst>
  <p:txStyles>
    <p:titleStyle>
      <a:lvl1pPr algn="l" defTabSz="914110" rtl="0" eaLnBrk="1" latinLnBrk="0" hangingPunct="1">
        <a:spcBef>
          <a:spcPct val="0"/>
        </a:spcBef>
        <a:buNone/>
        <a:defRPr sz="4400" b="1" kern="1200">
          <a:solidFill>
            <a:srgbClr val="83B81A"/>
          </a:solidFill>
          <a:latin typeface="Eras Demi ITC" panose="020B0805030504020804" pitchFamily="34" charset="0"/>
          <a:ea typeface="+mj-ea"/>
          <a:cs typeface="Aharoni" panose="02010803020104030203" pitchFamily="2" charset="-79"/>
        </a:defRPr>
      </a:lvl1pPr>
    </p:titleStyle>
    <p:bodyStyle>
      <a:lvl1pPr marL="0" indent="0" algn="l" defTabSz="914110" rtl="0" eaLnBrk="1" latinLnBrk="0" hangingPunct="1">
        <a:spcBef>
          <a:spcPct val="20000"/>
        </a:spcBef>
        <a:buFont typeface="Arial" panose="020B0604020202020204" pitchFamily="34" charset="0"/>
        <a:buNone/>
        <a:defRPr sz="3200" b="1" kern="1200">
          <a:solidFill>
            <a:srgbClr val="0073AB"/>
          </a:solidFill>
          <a:latin typeface="Ebrima" panose="02000000000000000000" pitchFamily="2" charset="0"/>
          <a:ea typeface="Ebrima" panose="02000000000000000000" pitchFamily="2" charset="0"/>
          <a:cs typeface="Ebrima" panose="02000000000000000000" pitchFamily="2" charset="0"/>
        </a:defRPr>
      </a:lvl1pPr>
      <a:lvl2pPr marL="742715" indent="-285658" algn="l" defTabSz="91411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1800" kern="1200">
          <a:solidFill>
            <a:srgbClr val="58585A"/>
          </a:solidFill>
          <a:latin typeface="Ebrima" panose="02000000000000000000" pitchFamily="2" charset="0"/>
          <a:ea typeface="Ebrima" panose="02000000000000000000" pitchFamily="2" charset="0"/>
          <a:cs typeface="Ebrima" panose="02000000000000000000" pitchFamily="2" charset="0"/>
        </a:defRPr>
      </a:lvl2pPr>
      <a:lvl3pPr marL="1142635" indent="-228526" algn="l" defTabSz="91411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rgbClr val="58585A"/>
          </a:solidFill>
          <a:latin typeface="Ebrima" panose="02000000000000000000" pitchFamily="2" charset="0"/>
          <a:ea typeface="Ebrima" panose="02000000000000000000" pitchFamily="2" charset="0"/>
          <a:cs typeface="Ebrima" panose="02000000000000000000" pitchFamily="2" charset="0"/>
        </a:defRPr>
      </a:lvl3pPr>
      <a:lvl4pPr marL="1599688" indent="-228526" algn="l" defTabSz="91411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rgbClr val="58585A"/>
          </a:solidFill>
          <a:latin typeface="Ebrima" panose="02000000000000000000" pitchFamily="2" charset="0"/>
          <a:ea typeface="Ebrima" panose="02000000000000000000" pitchFamily="2" charset="0"/>
          <a:cs typeface="Ebrima" panose="02000000000000000000" pitchFamily="2" charset="0"/>
        </a:defRPr>
      </a:lvl4pPr>
      <a:lvl5pPr marL="1828215" indent="0" algn="l" defTabSz="914110" rtl="0" eaLnBrk="1" latinLnBrk="0" hangingPunct="1">
        <a:spcBef>
          <a:spcPct val="20000"/>
        </a:spcBef>
        <a:buFont typeface="Arial" panose="020B0604020202020204" pitchFamily="34" charset="0"/>
        <a:buNone/>
        <a:defRPr sz="1800" kern="1200">
          <a:solidFill>
            <a:srgbClr val="58585A"/>
          </a:solidFill>
          <a:latin typeface="Ebrima" panose="02000000000000000000" pitchFamily="2" charset="0"/>
          <a:ea typeface="Ebrima" panose="02000000000000000000" pitchFamily="2" charset="0"/>
          <a:cs typeface="Ebrima" panose="02000000000000000000" pitchFamily="2" charset="0"/>
        </a:defRPr>
      </a:lvl5pPr>
      <a:lvl6pPr marL="2513795" indent="-228526" algn="l" defTabSz="91411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850" indent="-228526" algn="l" defTabSz="91411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902" indent="-228526" algn="l" defTabSz="91411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956" indent="-228526" algn="l" defTabSz="91411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1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54" algn="l" defTabSz="9141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10" algn="l" defTabSz="9141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62" algn="l" defTabSz="9141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215" algn="l" defTabSz="9141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265" algn="l" defTabSz="9141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323" algn="l" defTabSz="9141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375" algn="l" defTabSz="9141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430" algn="l" defTabSz="9141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09600" y="275173"/>
            <a:ext cx="10972800" cy="1143000"/>
          </a:xfrm>
          <a:prstGeom prst="rect">
            <a:avLst/>
          </a:prstGeom>
        </p:spPr>
        <p:txBody>
          <a:bodyPr vert="horz" lIns="91342" tIns="45671" rIns="91342" bIns="45671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600208"/>
            <a:ext cx="10972800" cy="4525433"/>
          </a:xfrm>
          <a:prstGeom prst="rect">
            <a:avLst/>
          </a:prstGeom>
        </p:spPr>
        <p:txBody>
          <a:bodyPr vert="horz" lIns="91342" tIns="45671" rIns="91342" bIns="45671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330987" y="6356352"/>
            <a:ext cx="2844800" cy="366183"/>
          </a:xfrm>
          <a:prstGeom prst="rect">
            <a:avLst/>
          </a:prstGeom>
        </p:spPr>
        <p:txBody>
          <a:bodyPr vert="horz" lIns="91342" tIns="45671" rIns="91342" bIns="45671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4D6099-1ECC-466A-881D-EF8F54B42F02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539456" y="6356352"/>
            <a:ext cx="3860800" cy="366183"/>
          </a:xfrm>
          <a:prstGeom prst="rect">
            <a:avLst/>
          </a:prstGeom>
        </p:spPr>
        <p:txBody>
          <a:bodyPr vert="horz" lIns="91342" tIns="45671" rIns="91342" bIns="45671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737600" y="6356352"/>
            <a:ext cx="2844800" cy="366183"/>
          </a:xfrm>
          <a:prstGeom prst="rect">
            <a:avLst/>
          </a:prstGeom>
        </p:spPr>
        <p:txBody>
          <a:bodyPr vert="horz" lIns="91342" tIns="45671" rIns="91342" bIns="45671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7BF07D-E7BF-452E-BFF7-93914A089FC3}" type="slidenum">
              <a:rPr lang="fr-FR" smtClean="0"/>
              <a:t>‹N°›</a:t>
            </a:fld>
            <a:endParaRPr lang="fr-FR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40" y="5588746"/>
            <a:ext cx="1191923" cy="1218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61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</p:sldLayoutIdLst>
  <p:txStyles>
    <p:titleStyle>
      <a:lvl1pPr algn="l" defTabSz="914052" rtl="0" eaLnBrk="1" latinLnBrk="0" hangingPunct="1">
        <a:spcBef>
          <a:spcPct val="0"/>
        </a:spcBef>
        <a:buNone/>
        <a:defRPr sz="4400" b="1" kern="1200">
          <a:solidFill>
            <a:srgbClr val="83B81A"/>
          </a:solidFill>
          <a:latin typeface="Eras Demi ITC" panose="020B0805030504020804" pitchFamily="34" charset="0"/>
          <a:ea typeface="+mj-ea"/>
          <a:cs typeface="Aharoni" panose="02010803020104030203" pitchFamily="2" charset="-79"/>
        </a:defRPr>
      </a:lvl1pPr>
    </p:titleStyle>
    <p:bodyStyle>
      <a:lvl1pPr marL="0" indent="0" algn="l" defTabSz="914052" rtl="0" eaLnBrk="1" latinLnBrk="0" hangingPunct="1">
        <a:spcBef>
          <a:spcPct val="20000"/>
        </a:spcBef>
        <a:buFont typeface="Arial" panose="020B0604020202020204" pitchFamily="34" charset="0"/>
        <a:buNone/>
        <a:defRPr sz="3200" b="1" kern="1200">
          <a:solidFill>
            <a:srgbClr val="0073AB"/>
          </a:solidFill>
          <a:latin typeface="Ebrima" panose="02000000000000000000" pitchFamily="2" charset="0"/>
          <a:ea typeface="Ebrima" panose="02000000000000000000" pitchFamily="2" charset="0"/>
          <a:cs typeface="Ebrima" panose="02000000000000000000" pitchFamily="2" charset="0"/>
        </a:defRPr>
      </a:lvl1pPr>
      <a:lvl2pPr marL="742668" indent="-285639" algn="l" defTabSz="914052" rtl="0" eaLnBrk="1" latinLnBrk="0" hangingPunct="1">
        <a:spcBef>
          <a:spcPct val="20000"/>
        </a:spcBef>
        <a:buFont typeface="Wingdings" panose="05000000000000000000" pitchFamily="2" charset="2"/>
        <a:buChar char="§"/>
        <a:defRPr sz="2800" kern="1200">
          <a:solidFill>
            <a:srgbClr val="58585A"/>
          </a:solidFill>
          <a:latin typeface="Ebrima" panose="02000000000000000000" pitchFamily="2" charset="0"/>
          <a:ea typeface="Ebrima" panose="02000000000000000000" pitchFamily="2" charset="0"/>
          <a:cs typeface="Ebrima" panose="02000000000000000000" pitchFamily="2" charset="0"/>
        </a:defRPr>
      </a:lvl2pPr>
      <a:lvl3pPr marL="1142562" indent="-228511" algn="l" defTabSz="914052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58585A"/>
          </a:solidFill>
          <a:latin typeface="Ebrima" panose="02000000000000000000" pitchFamily="2" charset="0"/>
          <a:ea typeface="Ebrima" panose="02000000000000000000" pitchFamily="2" charset="0"/>
          <a:cs typeface="Ebrima" panose="02000000000000000000" pitchFamily="2" charset="0"/>
        </a:defRPr>
      </a:lvl3pPr>
      <a:lvl4pPr marL="1599586" indent="-228511" algn="l" defTabSz="914052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58585A"/>
          </a:solidFill>
          <a:latin typeface="Ebrima" panose="02000000000000000000" pitchFamily="2" charset="0"/>
          <a:ea typeface="Ebrima" panose="02000000000000000000" pitchFamily="2" charset="0"/>
          <a:cs typeface="Ebrima" panose="02000000000000000000" pitchFamily="2" charset="0"/>
        </a:defRPr>
      </a:lvl4pPr>
      <a:lvl5pPr marL="1828098" indent="0" algn="l" defTabSz="914052" rtl="0" eaLnBrk="1" latinLnBrk="0" hangingPunct="1">
        <a:spcBef>
          <a:spcPct val="20000"/>
        </a:spcBef>
        <a:buFont typeface="Arial" panose="020B0604020202020204" pitchFamily="34" charset="0"/>
        <a:buNone/>
        <a:defRPr sz="2000" kern="1200">
          <a:solidFill>
            <a:srgbClr val="58585A"/>
          </a:solidFill>
          <a:latin typeface="Ebrima" panose="02000000000000000000" pitchFamily="2" charset="0"/>
          <a:ea typeface="Ebrima" panose="02000000000000000000" pitchFamily="2" charset="0"/>
          <a:cs typeface="Ebrima" panose="02000000000000000000" pitchFamily="2" charset="0"/>
        </a:defRPr>
      </a:lvl5pPr>
      <a:lvl6pPr marL="2513634" indent="-228511" algn="l" defTabSz="914052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660" indent="-228511" algn="l" defTabSz="914052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683" indent="-228511" algn="l" defTabSz="914052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708" indent="-228511" algn="l" defTabSz="914052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0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25" algn="l" defTabSz="9140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52" algn="l" defTabSz="9140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074" algn="l" defTabSz="9140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098" algn="l" defTabSz="9140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118" algn="l" defTabSz="9140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147" algn="l" defTabSz="9140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170" algn="l" defTabSz="9140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196" algn="l" defTabSz="9140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09600" y="275174"/>
            <a:ext cx="10972800" cy="1143000"/>
          </a:xfrm>
          <a:prstGeom prst="rect">
            <a:avLst/>
          </a:prstGeom>
        </p:spPr>
        <p:txBody>
          <a:bodyPr vert="horz" lIns="91326" tIns="45663" rIns="91326" bIns="45663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600209"/>
            <a:ext cx="10972800" cy="4525433"/>
          </a:xfrm>
          <a:prstGeom prst="rect">
            <a:avLst/>
          </a:prstGeom>
        </p:spPr>
        <p:txBody>
          <a:bodyPr vert="horz" lIns="91326" tIns="45663" rIns="91326" bIns="45663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09600" y="6356352"/>
            <a:ext cx="2844800" cy="366183"/>
          </a:xfrm>
          <a:prstGeom prst="rect">
            <a:avLst/>
          </a:prstGeom>
        </p:spPr>
        <p:txBody>
          <a:bodyPr vert="horz" lIns="91326" tIns="45663" rIns="91326" bIns="45663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C6771E-0855-4AFA-A41A-71660D441127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165600" y="6356352"/>
            <a:ext cx="3860800" cy="366183"/>
          </a:xfrm>
          <a:prstGeom prst="rect">
            <a:avLst/>
          </a:prstGeom>
        </p:spPr>
        <p:txBody>
          <a:bodyPr vert="horz" lIns="91326" tIns="45663" rIns="91326" bIns="45663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737600" y="6356352"/>
            <a:ext cx="2844800" cy="366183"/>
          </a:xfrm>
          <a:prstGeom prst="rect">
            <a:avLst/>
          </a:prstGeom>
        </p:spPr>
        <p:txBody>
          <a:bodyPr vert="horz" lIns="91326" tIns="45663" rIns="91326" bIns="45663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B62FF4-8E5C-4E9F-B4DC-343079338950}" type="slidenum">
              <a:rPr lang="fr-FR" smtClean="0"/>
              <a:t>‹N°›</a:t>
            </a:fld>
            <a:endParaRPr lang="fr-FR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3536" y="50723"/>
            <a:ext cx="1191923" cy="1218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6117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p:txStyles>
    <p:titleStyle>
      <a:lvl1pPr algn="l" defTabSz="913994" rtl="0" eaLnBrk="1" latinLnBrk="0" hangingPunct="1">
        <a:spcBef>
          <a:spcPct val="0"/>
        </a:spcBef>
        <a:buNone/>
        <a:defRPr sz="4400" b="1" kern="1200">
          <a:solidFill>
            <a:srgbClr val="83B81A"/>
          </a:solidFill>
          <a:latin typeface="Eras Demi ITC" panose="020B0805030504020804" pitchFamily="34" charset="0"/>
          <a:ea typeface="+mj-ea"/>
          <a:cs typeface="Aharoni" panose="02010803020104030203" pitchFamily="2" charset="-79"/>
        </a:defRPr>
      </a:lvl1pPr>
    </p:titleStyle>
    <p:bodyStyle>
      <a:lvl1pPr marL="0" indent="0" algn="l" defTabSz="913994" rtl="0" eaLnBrk="1" latinLnBrk="0" hangingPunct="1">
        <a:spcBef>
          <a:spcPct val="20000"/>
        </a:spcBef>
        <a:buFont typeface="Arial" panose="020B0604020202020204" pitchFamily="34" charset="0"/>
        <a:buNone/>
        <a:defRPr sz="3200" b="1" kern="1200">
          <a:solidFill>
            <a:srgbClr val="0073AB"/>
          </a:solidFill>
          <a:latin typeface="Ebrima" panose="02000000000000000000" pitchFamily="2" charset="0"/>
          <a:ea typeface="Ebrima" panose="02000000000000000000" pitchFamily="2" charset="0"/>
          <a:cs typeface="Ebrima" panose="02000000000000000000" pitchFamily="2" charset="0"/>
        </a:defRPr>
      </a:lvl1pPr>
      <a:lvl2pPr marL="913994" indent="-456996" algn="l" defTabSz="913994" rtl="0" eaLnBrk="1" latinLnBrk="0" hangingPunct="1">
        <a:spcBef>
          <a:spcPct val="20000"/>
        </a:spcBef>
        <a:buFont typeface="Wingdings" panose="05000000000000000000" pitchFamily="2" charset="2"/>
        <a:buChar char="§"/>
        <a:defRPr sz="2800" kern="1200">
          <a:solidFill>
            <a:srgbClr val="58585A"/>
          </a:solidFill>
          <a:latin typeface="Ebrima" panose="02000000000000000000" pitchFamily="2" charset="0"/>
          <a:ea typeface="Ebrima" panose="02000000000000000000" pitchFamily="2" charset="0"/>
          <a:cs typeface="Ebrima" panose="02000000000000000000" pitchFamily="2" charset="0"/>
        </a:defRPr>
      </a:lvl2pPr>
      <a:lvl3pPr marL="1142489" indent="-228496" algn="l" defTabSz="913994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58585A"/>
          </a:solidFill>
          <a:latin typeface="Ebrima" panose="02000000000000000000" pitchFamily="2" charset="0"/>
          <a:ea typeface="Ebrima" panose="02000000000000000000" pitchFamily="2" charset="0"/>
          <a:cs typeface="Ebrima" panose="02000000000000000000" pitchFamily="2" charset="0"/>
        </a:defRPr>
      </a:lvl3pPr>
      <a:lvl4pPr marL="1599483" indent="-228496" algn="l" defTabSz="913994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58585A"/>
          </a:solidFill>
          <a:latin typeface="Ebrima" panose="02000000000000000000" pitchFamily="2" charset="0"/>
          <a:ea typeface="Ebrima" panose="02000000000000000000" pitchFamily="2" charset="0"/>
          <a:cs typeface="Ebrima" panose="02000000000000000000" pitchFamily="2" charset="0"/>
        </a:defRPr>
      </a:lvl4pPr>
      <a:lvl5pPr marL="1827981" indent="0" algn="l" defTabSz="913994" rtl="0" eaLnBrk="1" latinLnBrk="0" hangingPunct="1">
        <a:spcBef>
          <a:spcPct val="20000"/>
        </a:spcBef>
        <a:buFont typeface="Arial" panose="020B0604020202020204" pitchFamily="34" charset="0"/>
        <a:buNone/>
        <a:defRPr sz="2000" kern="1200">
          <a:solidFill>
            <a:srgbClr val="58585A"/>
          </a:solidFill>
          <a:latin typeface="Ebrima" panose="02000000000000000000" pitchFamily="2" charset="0"/>
          <a:ea typeface="Ebrima" panose="02000000000000000000" pitchFamily="2" charset="0"/>
          <a:cs typeface="Ebrima" panose="02000000000000000000" pitchFamily="2" charset="0"/>
        </a:defRPr>
      </a:lvl5pPr>
      <a:lvl6pPr marL="2513473" indent="-228496" algn="l" defTabSz="91399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470" indent="-228496" algn="l" defTabSz="91399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464" indent="-228496" algn="l" defTabSz="91399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459" indent="-228496" algn="l" defTabSz="91399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39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96" algn="l" defTabSz="9139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994" algn="l" defTabSz="9139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986" algn="l" defTabSz="9139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981" algn="l" defTabSz="9139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971" algn="l" defTabSz="9139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972" algn="l" defTabSz="9139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965" algn="l" defTabSz="9139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962" algn="l" defTabSz="9139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09600" y="275175"/>
            <a:ext cx="10972800" cy="1143000"/>
          </a:xfrm>
          <a:prstGeom prst="rect">
            <a:avLst/>
          </a:prstGeom>
        </p:spPr>
        <p:txBody>
          <a:bodyPr vert="horz" lIns="91309" tIns="45654" rIns="91309" bIns="45654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600210"/>
            <a:ext cx="10972800" cy="4525433"/>
          </a:xfrm>
          <a:prstGeom prst="rect">
            <a:avLst/>
          </a:prstGeom>
        </p:spPr>
        <p:txBody>
          <a:bodyPr vert="horz" lIns="91309" tIns="45654" rIns="91309" bIns="45654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09600" y="6356352"/>
            <a:ext cx="2844800" cy="366183"/>
          </a:xfrm>
          <a:prstGeom prst="rect">
            <a:avLst/>
          </a:prstGeom>
        </p:spPr>
        <p:txBody>
          <a:bodyPr vert="horz" lIns="91309" tIns="45654" rIns="91309" bIns="45654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3EE87F-30A9-40BB-9683-B1CFA89089FC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165600" y="6356352"/>
            <a:ext cx="3860800" cy="366183"/>
          </a:xfrm>
          <a:prstGeom prst="rect">
            <a:avLst/>
          </a:prstGeom>
        </p:spPr>
        <p:txBody>
          <a:bodyPr vert="horz" lIns="91309" tIns="45654" rIns="91309" bIns="45654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737600" y="6356352"/>
            <a:ext cx="2844800" cy="366183"/>
          </a:xfrm>
          <a:prstGeom prst="rect">
            <a:avLst/>
          </a:prstGeom>
        </p:spPr>
        <p:txBody>
          <a:bodyPr vert="horz" lIns="91309" tIns="45654" rIns="91309" bIns="45654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FE1F98-7626-4B56-BBC4-C6BFFB230916}" type="slidenum">
              <a:rPr lang="fr-FR" smtClean="0"/>
              <a:t>‹N°›</a:t>
            </a:fld>
            <a:endParaRPr lang="fr-FR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2" y="50724"/>
            <a:ext cx="1191923" cy="1218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2007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</p:sldLayoutIdLst>
  <p:txStyles>
    <p:titleStyle>
      <a:lvl1pPr algn="r" defTabSz="913935" rtl="0" eaLnBrk="1" latinLnBrk="0" hangingPunct="1">
        <a:spcBef>
          <a:spcPct val="0"/>
        </a:spcBef>
        <a:buNone/>
        <a:defRPr sz="4400" b="1" kern="1200">
          <a:solidFill>
            <a:srgbClr val="83B81A"/>
          </a:solidFill>
          <a:latin typeface="Eras Demi ITC" panose="020B0805030504020804" pitchFamily="34" charset="0"/>
          <a:ea typeface="+mj-ea"/>
          <a:cs typeface="Aharoni" panose="02010803020104030203" pitchFamily="2" charset="-79"/>
        </a:defRPr>
      </a:lvl1pPr>
    </p:titleStyle>
    <p:bodyStyle>
      <a:lvl1pPr marL="0" indent="0" algn="l" defTabSz="913935" rtl="0" eaLnBrk="1" latinLnBrk="0" hangingPunct="1">
        <a:spcBef>
          <a:spcPct val="20000"/>
        </a:spcBef>
        <a:buFont typeface="Arial" panose="020B0604020202020204" pitchFamily="34" charset="0"/>
        <a:buNone/>
        <a:defRPr sz="3200" b="1" kern="1200">
          <a:solidFill>
            <a:srgbClr val="0073AB"/>
          </a:solidFill>
          <a:latin typeface="Ebrima" panose="02000000000000000000" pitchFamily="2" charset="0"/>
          <a:ea typeface="Ebrima" panose="02000000000000000000" pitchFamily="2" charset="0"/>
          <a:cs typeface="Ebrima" panose="02000000000000000000" pitchFamily="2" charset="0"/>
        </a:defRPr>
      </a:lvl1pPr>
      <a:lvl2pPr marL="913935" indent="-456967" algn="l" defTabSz="913935" rtl="0" eaLnBrk="1" latinLnBrk="0" hangingPunct="1">
        <a:spcBef>
          <a:spcPct val="20000"/>
        </a:spcBef>
        <a:buFont typeface="Wingdings" panose="05000000000000000000" pitchFamily="2" charset="2"/>
        <a:buChar char="§"/>
        <a:defRPr sz="2800" kern="1200">
          <a:solidFill>
            <a:srgbClr val="58585A"/>
          </a:solidFill>
          <a:latin typeface="Ebrima" panose="02000000000000000000" pitchFamily="2" charset="0"/>
          <a:ea typeface="Ebrima" panose="02000000000000000000" pitchFamily="2" charset="0"/>
          <a:cs typeface="Ebrima" panose="02000000000000000000" pitchFamily="2" charset="0"/>
        </a:defRPr>
      </a:lvl2pPr>
      <a:lvl3pPr marL="1142416" indent="-228482" algn="l" defTabSz="913935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58585A"/>
          </a:solidFill>
          <a:latin typeface="Ebrima" panose="02000000000000000000" pitchFamily="2" charset="0"/>
          <a:ea typeface="Ebrima" panose="02000000000000000000" pitchFamily="2" charset="0"/>
          <a:cs typeface="Ebrima" panose="02000000000000000000" pitchFamily="2" charset="0"/>
        </a:defRPr>
      </a:lvl3pPr>
      <a:lvl4pPr marL="1599381" indent="-228482" algn="l" defTabSz="913935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58585A"/>
          </a:solidFill>
          <a:latin typeface="Ebrima" panose="02000000000000000000" pitchFamily="2" charset="0"/>
          <a:ea typeface="Ebrima" panose="02000000000000000000" pitchFamily="2" charset="0"/>
          <a:cs typeface="Ebrima" panose="02000000000000000000" pitchFamily="2" charset="0"/>
        </a:defRPr>
      </a:lvl4pPr>
      <a:lvl5pPr marL="1827864" indent="0" algn="l" defTabSz="913935" rtl="0" eaLnBrk="1" latinLnBrk="0" hangingPunct="1">
        <a:spcBef>
          <a:spcPct val="20000"/>
        </a:spcBef>
        <a:buFont typeface="Arial" panose="020B0604020202020204" pitchFamily="34" charset="0"/>
        <a:buNone/>
        <a:defRPr sz="2000" kern="1200">
          <a:solidFill>
            <a:srgbClr val="58585A"/>
          </a:solidFill>
          <a:latin typeface="Ebrima" panose="02000000000000000000" pitchFamily="2" charset="0"/>
          <a:ea typeface="Ebrima" panose="02000000000000000000" pitchFamily="2" charset="0"/>
          <a:cs typeface="Ebrima" panose="02000000000000000000" pitchFamily="2" charset="0"/>
        </a:defRPr>
      </a:lvl5pPr>
      <a:lvl6pPr marL="2513312" indent="-228482" algn="l" defTabSz="91393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279" indent="-228482" algn="l" defTabSz="91393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245" indent="-228482" algn="l" defTabSz="91393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210" indent="-228482" algn="l" defTabSz="91393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39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67" algn="l" defTabSz="9139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935" algn="l" defTabSz="9139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898" algn="l" defTabSz="9139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864" algn="l" defTabSz="9139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824" algn="l" defTabSz="9139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796" algn="l" defTabSz="9139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760" algn="l" defTabSz="9139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728" algn="l" defTabSz="9139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BF3D78C-DF23-4DF6-8D01-ACE19442BE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Offre Logistique</a:t>
            </a:r>
          </a:p>
        </p:txBody>
      </p:sp>
      <p:graphicFrame>
        <p:nvGraphicFramePr>
          <p:cNvPr id="4" name="Espace réservé du contenu 3">
            <a:extLst>
              <a:ext uri="{FF2B5EF4-FFF2-40B4-BE49-F238E27FC236}">
                <a16:creationId xmlns:a16="http://schemas.microsoft.com/office/drawing/2014/main" id="{74F7B4D1-DC59-4F05-AAB4-50E482A53AA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87449048"/>
              </p:ext>
            </p:extLst>
          </p:nvPr>
        </p:nvGraphicFramePr>
        <p:xfrm>
          <a:off x="2752420" y="1919351"/>
          <a:ext cx="6905897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05897">
                  <a:extLst>
                    <a:ext uri="{9D8B030D-6E8A-4147-A177-3AD203B41FA5}">
                      <a16:colId xmlns:a16="http://schemas.microsoft.com/office/drawing/2014/main" val="182194887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Offre Logistique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117758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Phyto : livraison directe ferme à partir de 2000 €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812603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Livraison ferme semences colza + maïs (mini 10Ha)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220743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Semences céréales à paille (à partir d’une palette)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443583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Reprise ou échange des maïs et colzas, dans les délais impartis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756438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Reprise ou échange des céréales à paille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969840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Reprise ou échange de produits phytos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807687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EVPP : sacherie + reprise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649012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PPNU : reprise gratuite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93396006"/>
                  </a:ext>
                </a:extLst>
              </a:tr>
            </a:tbl>
          </a:graphicData>
        </a:graphic>
      </p:graphicFrame>
      <p:pic>
        <p:nvPicPr>
          <p:cNvPr id="5" name="Picture 4" descr="https://encrypted-tbn0.gstatic.com/images?q=tbn:ANd9GcR41dHGrLmu3mjtQBiErbmxhgv2GK0SrfKjd4qLReQMyZzovgum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3234" y="1497894"/>
            <a:ext cx="820887" cy="421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043213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1">
  <a:themeElements>
    <a:clrScheme name="Thème Valfrance 1">
      <a:dk1>
        <a:srgbClr val="000000"/>
      </a:dk1>
      <a:lt1>
        <a:srgbClr val="FFFFFF"/>
      </a:lt1>
      <a:dk2>
        <a:srgbClr val="58585A"/>
      </a:dk2>
      <a:lt2>
        <a:srgbClr val="FFFFFF"/>
      </a:lt2>
      <a:accent1>
        <a:srgbClr val="0073AB"/>
      </a:accent1>
      <a:accent2>
        <a:srgbClr val="83B81A"/>
      </a:accent2>
      <a:accent3>
        <a:srgbClr val="FDC600"/>
      </a:accent3>
      <a:accent4>
        <a:srgbClr val="E46C0A"/>
      </a:accent4>
      <a:accent5>
        <a:srgbClr val="D9ADD1"/>
      </a:accent5>
      <a:accent6>
        <a:srgbClr val="B1C8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ception personnalisée">
  <a:themeElements>
    <a:clrScheme name="Thème Valfrance 1">
      <a:dk1>
        <a:srgbClr val="000000"/>
      </a:dk1>
      <a:lt1>
        <a:srgbClr val="FFFFFF"/>
      </a:lt1>
      <a:dk2>
        <a:srgbClr val="58585A"/>
      </a:dk2>
      <a:lt2>
        <a:srgbClr val="FFFFFF"/>
      </a:lt2>
      <a:accent1>
        <a:srgbClr val="0073AB"/>
      </a:accent1>
      <a:accent2>
        <a:srgbClr val="83B81A"/>
      </a:accent2>
      <a:accent3>
        <a:srgbClr val="FDC600"/>
      </a:accent3>
      <a:accent4>
        <a:srgbClr val="E46C0A"/>
      </a:accent4>
      <a:accent5>
        <a:srgbClr val="D9ADD1"/>
      </a:accent5>
      <a:accent6>
        <a:srgbClr val="B1C8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Conception personnalisée">
  <a:themeElements>
    <a:clrScheme name="Thème Valfrance 1">
      <a:dk1>
        <a:srgbClr val="000000"/>
      </a:dk1>
      <a:lt1>
        <a:srgbClr val="FFFFFF"/>
      </a:lt1>
      <a:dk2>
        <a:srgbClr val="58585A"/>
      </a:dk2>
      <a:lt2>
        <a:srgbClr val="FFFFFF"/>
      </a:lt2>
      <a:accent1>
        <a:srgbClr val="0073AB"/>
      </a:accent1>
      <a:accent2>
        <a:srgbClr val="83B81A"/>
      </a:accent2>
      <a:accent3>
        <a:srgbClr val="FDC600"/>
      </a:accent3>
      <a:accent4>
        <a:srgbClr val="E46C0A"/>
      </a:accent4>
      <a:accent5>
        <a:srgbClr val="D9ADD1"/>
      </a:accent5>
      <a:accent6>
        <a:srgbClr val="B1C8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Conception personnalisée">
  <a:themeElements>
    <a:clrScheme name="Thème Valfrance 1">
      <a:dk1>
        <a:srgbClr val="000000"/>
      </a:dk1>
      <a:lt1>
        <a:srgbClr val="FFFFFF"/>
      </a:lt1>
      <a:dk2>
        <a:srgbClr val="58585A"/>
      </a:dk2>
      <a:lt2>
        <a:srgbClr val="FFFFFF"/>
      </a:lt2>
      <a:accent1>
        <a:srgbClr val="0073AB"/>
      </a:accent1>
      <a:accent2>
        <a:srgbClr val="83B81A"/>
      </a:accent2>
      <a:accent3>
        <a:srgbClr val="FDC600"/>
      </a:accent3>
      <a:accent4>
        <a:srgbClr val="E46C0A"/>
      </a:accent4>
      <a:accent5>
        <a:srgbClr val="D9ADD1"/>
      </a:accent5>
      <a:accent6>
        <a:srgbClr val="B1C8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Conception personnalisée">
  <a:themeElements>
    <a:clrScheme name="Thème Valfrance 1">
      <a:dk1>
        <a:srgbClr val="000000"/>
      </a:dk1>
      <a:lt1>
        <a:srgbClr val="FFFFFF"/>
      </a:lt1>
      <a:dk2>
        <a:srgbClr val="58585A"/>
      </a:dk2>
      <a:lt2>
        <a:srgbClr val="FFFFFF"/>
      </a:lt2>
      <a:accent1>
        <a:srgbClr val="0073AB"/>
      </a:accent1>
      <a:accent2>
        <a:srgbClr val="83B81A"/>
      </a:accent2>
      <a:accent3>
        <a:srgbClr val="FDC600"/>
      </a:accent3>
      <a:accent4>
        <a:srgbClr val="E46C0A"/>
      </a:accent4>
      <a:accent5>
        <a:srgbClr val="D9ADD1"/>
      </a:accent5>
      <a:accent6>
        <a:srgbClr val="B1C8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_Conception personnalisée">
  <a:themeElements>
    <a:clrScheme name="Thème Valfrance 1">
      <a:dk1>
        <a:srgbClr val="000000"/>
      </a:dk1>
      <a:lt1>
        <a:srgbClr val="FFFFFF"/>
      </a:lt1>
      <a:dk2>
        <a:srgbClr val="58585A"/>
      </a:dk2>
      <a:lt2>
        <a:srgbClr val="FFFFFF"/>
      </a:lt2>
      <a:accent1>
        <a:srgbClr val="0073AB"/>
      </a:accent1>
      <a:accent2>
        <a:srgbClr val="83B81A"/>
      </a:accent2>
      <a:accent3>
        <a:srgbClr val="FDC600"/>
      </a:accent3>
      <a:accent4>
        <a:srgbClr val="E46C0A"/>
      </a:accent4>
      <a:accent5>
        <a:srgbClr val="D9ADD1"/>
      </a:accent5>
      <a:accent6>
        <a:srgbClr val="B1C8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5_Conception personnalisée">
  <a:themeElements>
    <a:clrScheme name="Thème Valfrance 1">
      <a:dk1>
        <a:srgbClr val="000000"/>
      </a:dk1>
      <a:lt1>
        <a:srgbClr val="FFFFFF"/>
      </a:lt1>
      <a:dk2>
        <a:srgbClr val="58585A"/>
      </a:dk2>
      <a:lt2>
        <a:srgbClr val="FFFFFF"/>
      </a:lt2>
      <a:accent1>
        <a:srgbClr val="0073AB"/>
      </a:accent1>
      <a:accent2>
        <a:srgbClr val="83B81A"/>
      </a:accent2>
      <a:accent3>
        <a:srgbClr val="FDC600"/>
      </a:accent3>
      <a:accent4>
        <a:srgbClr val="E46C0A"/>
      </a:accent4>
      <a:accent5>
        <a:srgbClr val="D9ADD1"/>
      </a:accent5>
      <a:accent6>
        <a:srgbClr val="B1C8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6_Conception personnalisée">
  <a:themeElements>
    <a:clrScheme name="Thème Valfrance 1">
      <a:dk1>
        <a:srgbClr val="000000"/>
      </a:dk1>
      <a:lt1>
        <a:srgbClr val="FFFFFF"/>
      </a:lt1>
      <a:dk2>
        <a:srgbClr val="58585A"/>
      </a:dk2>
      <a:lt2>
        <a:srgbClr val="FFFFFF"/>
      </a:lt2>
      <a:accent1>
        <a:srgbClr val="0073AB"/>
      </a:accent1>
      <a:accent2>
        <a:srgbClr val="83B81A"/>
      </a:accent2>
      <a:accent3>
        <a:srgbClr val="FDC600"/>
      </a:accent3>
      <a:accent4>
        <a:srgbClr val="E46C0A"/>
      </a:accent4>
      <a:accent5>
        <a:srgbClr val="D9ADD1"/>
      </a:accent5>
      <a:accent6>
        <a:srgbClr val="B1C8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Thème1</Template>
  <TotalTime>70</TotalTime>
  <Words>68</Words>
  <Application>Microsoft Office PowerPoint</Application>
  <PresentationFormat>Grand écran</PresentationFormat>
  <Paragraphs>10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8</vt:i4>
      </vt:variant>
      <vt:variant>
        <vt:lpstr>Titres des diapositives</vt:lpstr>
      </vt:variant>
      <vt:variant>
        <vt:i4>1</vt:i4>
      </vt:variant>
    </vt:vector>
  </HeadingPairs>
  <TitlesOfParts>
    <vt:vector size="14" baseType="lpstr">
      <vt:lpstr>Arial</vt:lpstr>
      <vt:lpstr>Calibri</vt:lpstr>
      <vt:lpstr>Ebrima</vt:lpstr>
      <vt:lpstr>Eras Demi ITC</vt:lpstr>
      <vt:lpstr>Wingdings</vt:lpstr>
      <vt:lpstr>Thème1</vt:lpstr>
      <vt:lpstr>Conception personnalisée</vt:lpstr>
      <vt:lpstr>1_Conception personnalisée</vt:lpstr>
      <vt:lpstr>2_Conception personnalisée</vt:lpstr>
      <vt:lpstr>3_Conception personnalisée</vt:lpstr>
      <vt:lpstr>4_Conception personnalisée</vt:lpstr>
      <vt:lpstr>5_Conception personnalisée</vt:lpstr>
      <vt:lpstr>6_Conception personnalisée</vt:lpstr>
      <vt:lpstr>Offre Logistique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Clotilde Bahu</dc:creator>
  <cp:lastModifiedBy>Clotilde Bahu</cp:lastModifiedBy>
  <cp:revision>9</cp:revision>
  <dcterms:created xsi:type="dcterms:W3CDTF">2019-11-05T09:10:39Z</dcterms:created>
  <dcterms:modified xsi:type="dcterms:W3CDTF">2022-01-19T13:17:15Z</dcterms:modified>
</cp:coreProperties>
</file>