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  <p:sldMasterId id="2147483681" r:id="rId3"/>
    <p:sldMasterId id="2147483691" r:id="rId4"/>
    <p:sldMasterId id="2147483701" r:id="rId5"/>
    <p:sldMasterId id="2147483711" r:id="rId6"/>
    <p:sldMasterId id="2147483721" r:id="rId7"/>
    <p:sldMasterId id="2147483731" r:id="rId8"/>
  </p:sldMasterIdLst>
  <p:sldIdLst>
    <p:sldId id="259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0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3AB"/>
                </a:solidFill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77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89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394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6680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4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73AB"/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0904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5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6940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88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6" indent="0">
              <a:buNone/>
              <a:defRPr sz="1800" b="1"/>
            </a:lvl3pPr>
            <a:lvl4pPr marL="1371337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59" indent="0">
              <a:buNone/>
              <a:defRPr sz="1600" b="1"/>
            </a:lvl6pPr>
            <a:lvl7pPr marL="2742673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37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88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6" indent="0">
              <a:buNone/>
              <a:defRPr sz="1800" b="1"/>
            </a:lvl3pPr>
            <a:lvl4pPr marL="1371337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59" indent="0">
              <a:buNone/>
              <a:defRPr sz="1600" b="1"/>
            </a:lvl6pPr>
            <a:lvl7pPr marL="2742673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37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332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857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845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56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3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6" indent="0">
              <a:buNone/>
              <a:defRPr sz="1000"/>
            </a:lvl3pPr>
            <a:lvl4pPr marL="1371337" indent="0">
              <a:buNone/>
              <a:defRPr sz="900"/>
            </a:lvl4pPr>
            <a:lvl5pPr marL="1828449" indent="0">
              <a:buNone/>
              <a:defRPr sz="900"/>
            </a:lvl5pPr>
            <a:lvl6pPr marL="2285559" indent="0">
              <a:buNone/>
              <a:defRPr sz="900"/>
            </a:lvl6pPr>
            <a:lvl7pPr marL="2742673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043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6" indent="0">
              <a:buNone/>
              <a:defRPr sz="2400"/>
            </a:lvl3pPr>
            <a:lvl4pPr marL="1371337" indent="0">
              <a:buNone/>
              <a:defRPr sz="2000"/>
            </a:lvl4pPr>
            <a:lvl5pPr marL="1828449" indent="0">
              <a:buNone/>
              <a:defRPr sz="2000"/>
            </a:lvl5pPr>
            <a:lvl6pPr marL="2285559" indent="0">
              <a:buNone/>
              <a:defRPr sz="2000"/>
            </a:lvl6pPr>
            <a:lvl7pPr marL="2742673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1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6" indent="0">
              <a:buNone/>
              <a:defRPr sz="1000"/>
            </a:lvl3pPr>
            <a:lvl4pPr marL="1371337" indent="0">
              <a:buNone/>
              <a:defRPr sz="900"/>
            </a:lvl4pPr>
            <a:lvl5pPr marL="1828449" indent="0">
              <a:buNone/>
              <a:defRPr sz="900"/>
            </a:lvl5pPr>
            <a:lvl6pPr marL="2285559" indent="0">
              <a:buNone/>
              <a:defRPr sz="900"/>
            </a:lvl6pPr>
            <a:lvl7pPr marL="2742673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636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9612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2604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0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22638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633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5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5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47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5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12640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89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3" indent="0">
              <a:buNone/>
              <a:defRPr sz="2000" b="1"/>
            </a:lvl2pPr>
            <a:lvl3pPr marL="914168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2" indent="0">
              <a:buNone/>
              <a:defRPr sz="1600" b="1"/>
            </a:lvl6pPr>
            <a:lvl7pPr marL="2742498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4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38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89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3" indent="0">
              <a:buNone/>
              <a:defRPr sz="2000" b="1"/>
            </a:lvl2pPr>
            <a:lvl3pPr marL="914168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2" indent="0">
              <a:buNone/>
              <a:defRPr sz="1600" b="1"/>
            </a:lvl6pPr>
            <a:lvl7pPr marL="2742498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4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38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698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455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3148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57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6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5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083" indent="0">
              <a:buNone/>
              <a:defRPr sz="1200"/>
            </a:lvl2pPr>
            <a:lvl3pPr marL="914168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2" indent="0">
              <a:buNone/>
              <a:defRPr sz="900"/>
            </a:lvl6pPr>
            <a:lvl7pPr marL="2742498" indent="0">
              <a:buNone/>
              <a:defRPr sz="900"/>
            </a:lvl7pPr>
            <a:lvl8pPr marL="3199580" indent="0">
              <a:buNone/>
              <a:defRPr sz="900"/>
            </a:lvl8pPr>
            <a:lvl9pPr marL="3656664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2045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3" indent="0">
              <a:buNone/>
              <a:defRPr sz="2800"/>
            </a:lvl2pPr>
            <a:lvl3pPr marL="914168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2" indent="0">
              <a:buNone/>
              <a:defRPr sz="2000"/>
            </a:lvl6pPr>
            <a:lvl7pPr marL="2742498" indent="0">
              <a:buNone/>
              <a:defRPr sz="2000"/>
            </a:lvl7pPr>
            <a:lvl8pPr marL="3199580" indent="0">
              <a:buNone/>
              <a:defRPr sz="2000"/>
            </a:lvl8pPr>
            <a:lvl9pPr marL="3656664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2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083" indent="0">
              <a:buNone/>
              <a:defRPr sz="1200"/>
            </a:lvl2pPr>
            <a:lvl3pPr marL="914168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2" indent="0">
              <a:buNone/>
              <a:defRPr sz="900"/>
            </a:lvl6pPr>
            <a:lvl7pPr marL="2742498" indent="0">
              <a:buNone/>
              <a:defRPr sz="900"/>
            </a:lvl7pPr>
            <a:lvl8pPr marL="3199580" indent="0">
              <a:buNone/>
              <a:defRPr sz="900"/>
            </a:lvl8pPr>
            <a:lvl9pPr marL="3656664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806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1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93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58585A"/>
                </a:solidFill>
              </a:defRPr>
            </a:lvl1pPr>
            <a:lvl2pPr marL="4571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4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1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578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6047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6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0234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6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1034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0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10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5" indent="0">
              <a:buNone/>
              <a:defRPr sz="1600" b="1"/>
            </a:lvl6pPr>
            <a:lvl7pPr marL="2742323" indent="0">
              <a:buNone/>
              <a:defRPr sz="1600" b="1"/>
            </a:lvl7pPr>
            <a:lvl8pPr marL="3199375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39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0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10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5" indent="0">
              <a:buNone/>
              <a:defRPr sz="1600" b="1"/>
            </a:lvl6pPr>
            <a:lvl7pPr marL="2742323" indent="0">
              <a:buNone/>
              <a:defRPr sz="1600" b="1"/>
            </a:lvl7pPr>
            <a:lvl8pPr marL="3199375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39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229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3619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1967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58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6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10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5" indent="0">
              <a:buNone/>
              <a:defRPr sz="900"/>
            </a:lvl6pPr>
            <a:lvl7pPr marL="2742323" indent="0">
              <a:buNone/>
              <a:defRPr sz="900"/>
            </a:lvl7pPr>
            <a:lvl8pPr marL="3199375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411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10" indent="0">
              <a:buNone/>
              <a:defRPr sz="2400"/>
            </a:lvl3pPr>
            <a:lvl4pPr marL="1371162" indent="0">
              <a:buNone/>
              <a:defRPr sz="2000"/>
            </a:lvl4pPr>
            <a:lvl5pPr marL="1828215" indent="0">
              <a:buNone/>
              <a:defRPr sz="2000"/>
            </a:lvl5pPr>
            <a:lvl6pPr marL="2285265" indent="0">
              <a:buNone/>
              <a:defRPr sz="2000"/>
            </a:lvl6pPr>
            <a:lvl7pPr marL="2742323" indent="0">
              <a:buNone/>
              <a:defRPr sz="2000"/>
            </a:lvl7pPr>
            <a:lvl8pPr marL="3199375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3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10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5" indent="0">
              <a:buNone/>
              <a:defRPr sz="900"/>
            </a:lvl6pPr>
            <a:lvl7pPr marL="2742323" indent="0">
              <a:buNone/>
              <a:defRPr sz="900"/>
            </a:lvl7pPr>
            <a:lvl8pPr marL="3199375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28855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2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1924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38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4840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7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1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1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1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1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5590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8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8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7745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0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2" indent="0">
              <a:buNone/>
              <a:defRPr sz="1800" b="1"/>
            </a:lvl3pPr>
            <a:lvl4pPr marL="1371074" indent="0">
              <a:buNone/>
              <a:defRPr sz="1600" b="1"/>
            </a:lvl4pPr>
            <a:lvl5pPr marL="1828098" indent="0">
              <a:buNone/>
              <a:defRPr sz="1600" b="1"/>
            </a:lvl5pPr>
            <a:lvl6pPr marL="2285118" indent="0">
              <a:buNone/>
              <a:defRPr sz="1600" b="1"/>
            </a:lvl6pPr>
            <a:lvl7pPr marL="2742147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40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0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25" indent="0">
              <a:buNone/>
              <a:defRPr sz="2000" b="1"/>
            </a:lvl2pPr>
            <a:lvl3pPr marL="914052" indent="0">
              <a:buNone/>
              <a:defRPr sz="1800" b="1"/>
            </a:lvl3pPr>
            <a:lvl4pPr marL="1371074" indent="0">
              <a:buNone/>
              <a:defRPr sz="1600" b="1"/>
            </a:lvl4pPr>
            <a:lvl5pPr marL="1828098" indent="0">
              <a:buNone/>
              <a:defRPr sz="1600" b="1"/>
            </a:lvl5pPr>
            <a:lvl6pPr marL="2285118" indent="0">
              <a:buNone/>
              <a:defRPr sz="1600" b="1"/>
            </a:lvl6pPr>
            <a:lvl7pPr marL="2742147" indent="0">
              <a:buNone/>
              <a:defRPr sz="1600" b="1"/>
            </a:lvl7pPr>
            <a:lvl8pPr marL="3199170" indent="0">
              <a:buNone/>
              <a:defRPr sz="1600" b="1"/>
            </a:lvl8pPr>
            <a:lvl9pPr marL="365619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40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0132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745483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5987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59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8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7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2" indent="0">
              <a:buNone/>
              <a:defRPr sz="1000"/>
            </a:lvl3pPr>
            <a:lvl4pPr marL="1371074" indent="0">
              <a:buNone/>
              <a:defRPr sz="900"/>
            </a:lvl4pPr>
            <a:lvl5pPr marL="1828098" indent="0">
              <a:buNone/>
              <a:defRPr sz="900"/>
            </a:lvl5pPr>
            <a:lvl6pPr marL="2285118" indent="0">
              <a:buNone/>
              <a:defRPr sz="900"/>
            </a:lvl6pPr>
            <a:lvl7pPr marL="2742147" indent="0">
              <a:buNone/>
              <a:defRPr sz="900"/>
            </a:lvl7pPr>
            <a:lvl8pPr marL="3199170" indent="0">
              <a:buNone/>
              <a:defRPr sz="900"/>
            </a:lvl8pPr>
            <a:lvl9pPr marL="3656196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89534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25" indent="0">
              <a:buNone/>
              <a:defRPr sz="2800"/>
            </a:lvl2pPr>
            <a:lvl3pPr marL="914052" indent="0">
              <a:buNone/>
              <a:defRPr sz="2400"/>
            </a:lvl3pPr>
            <a:lvl4pPr marL="1371074" indent="0">
              <a:buNone/>
              <a:defRPr sz="2000"/>
            </a:lvl4pPr>
            <a:lvl5pPr marL="1828098" indent="0">
              <a:buNone/>
              <a:defRPr sz="2000"/>
            </a:lvl5pPr>
            <a:lvl6pPr marL="2285118" indent="0">
              <a:buNone/>
              <a:defRPr sz="2000"/>
            </a:lvl6pPr>
            <a:lvl7pPr marL="2742147" indent="0">
              <a:buNone/>
              <a:defRPr sz="2000"/>
            </a:lvl7pPr>
            <a:lvl8pPr marL="3199170" indent="0">
              <a:buNone/>
              <a:defRPr sz="2000"/>
            </a:lvl8pPr>
            <a:lvl9pPr marL="3656196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4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7025" indent="0">
              <a:buNone/>
              <a:defRPr sz="1200"/>
            </a:lvl2pPr>
            <a:lvl3pPr marL="914052" indent="0">
              <a:buNone/>
              <a:defRPr sz="1000"/>
            </a:lvl3pPr>
            <a:lvl4pPr marL="1371074" indent="0">
              <a:buNone/>
              <a:defRPr sz="900"/>
            </a:lvl4pPr>
            <a:lvl5pPr marL="1828098" indent="0">
              <a:buNone/>
              <a:defRPr sz="900"/>
            </a:lvl5pPr>
            <a:lvl6pPr marL="2285118" indent="0">
              <a:buNone/>
              <a:defRPr sz="900"/>
            </a:lvl6pPr>
            <a:lvl7pPr marL="2742147" indent="0">
              <a:buNone/>
              <a:defRPr sz="900"/>
            </a:lvl7pPr>
            <a:lvl8pPr marL="3199170" indent="0">
              <a:buNone/>
              <a:defRPr sz="900"/>
            </a:lvl8pPr>
            <a:lvl9pPr marL="3656196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5450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3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6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000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8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9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9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9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9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288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5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73" y="1535115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1" indent="0">
              <a:buNone/>
              <a:defRPr sz="2000" b="1"/>
            </a:lvl2pPr>
            <a:lvl3pPr marL="914342" indent="0">
              <a:buNone/>
              <a:defRPr sz="1800" b="1"/>
            </a:lvl3pPr>
            <a:lvl4pPr marL="1371513" indent="0">
              <a:buNone/>
              <a:defRPr sz="1600" b="1"/>
            </a:lvl4pPr>
            <a:lvl5pPr marL="1828683" indent="0">
              <a:buNone/>
              <a:defRPr sz="1600" b="1"/>
            </a:lvl5pPr>
            <a:lvl6pPr marL="2285853" indent="0">
              <a:buNone/>
              <a:defRPr sz="1600" b="1"/>
            </a:lvl6pPr>
            <a:lvl7pPr marL="2743024" indent="0">
              <a:buNone/>
              <a:defRPr sz="1600" b="1"/>
            </a:lvl7pPr>
            <a:lvl8pPr marL="3200195" indent="0">
              <a:buNone/>
              <a:defRPr sz="1600" b="1"/>
            </a:lvl8pPr>
            <a:lvl9pPr marL="3657366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2174876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7226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09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9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4508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2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96" indent="0">
              <a:buNone/>
              <a:defRPr sz="2000" b="1"/>
            </a:lvl2pPr>
            <a:lvl3pPr marL="913994" indent="0">
              <a:buNone/>
              <a:defRPr sz="1800" b="1"/>
            </a:lvl3pPr>
            <a:lvl4pPr marL="1370986" indent="0">
              <a:buNone/>
              <a:defRPr sz="1600" b="1"/>
            </a:lvl4pPr>
            <a:lvl5pPr marL="1827981" indent="0">
              <a:buNone/>
              <a:defRPr sz="1600" b="1"/>
            </a:lvl5pPr>
            <a:lvl6pPr marL="2284971" indent="0">
              <a:buNone/>
              <a:defRPr sz="1600" b="1"/>
            </a:lvl6pPr>
            <a:lvl7pPr marL="2741972" indent="0">
              <a:buNone/>
              <a:defRPr sz="1600" b="1"/>
            </a:lvl7pPr>
            <a:lvl8pPr marL="3198965" indent="0">
              <a:buNone/>
              <a:defRPr sz="1600" b="1"/>
            </a:lvl8pPr>
            <a:lvl9pPr marL="3655962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41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2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96" indent="0">
              <a:buNone/>
              <a:defRPr sz="2000" b="1"/>
            </a:lvl2pPr>
            <a:lvl3pPr marL="913994" indent="0">
              <a:buNone/>
              <a:defRPr sz="1800" b="1"/>
            </a:lvl3pPr>
            <a:lvl4pPr marL="1370986" indent="0">
              <a:buNone/>
              <a:defRPr sz="1600" b="1"/>
            </a:lvl4pPr>
            <a:lvl5pPr marL="1827981" indent="0">
              <a:buNone/>
              <a:defRPr sz="1600" b="1"/>
            </a:lvl5pPr>
            <a:lvl6pPr marL="2284971" indent="0">
              <a:buNone/>
              <a:defRPr sz="1600" b="1"/>
            </a:lvl6pPr>
            <a:lvl7pPr marL="2741972" indent="0">
              <a:buNone/>
              <a:defRPr sz="1600" b="1"/>
            </a:lvl7pPr>
            <a:lvl8pPr marL="3198965" indent="0">
              <a:buNone/>
              <a:defRPr sz="1600" b="1"/>
            </a:lvl8pPr>
            <a:lvl9pPr marL="3655962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41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7367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1096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3682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60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9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8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6996" indent="0">
              <a:buNone/>
              <a:defRPr sz="1200"/>
            </a:lvl2pPr>
            <a:lvl3pPr marL="913994" indent="0">
              <a:buNone/>
              <a:defRPr sz="1000"/>
            </a:lvl3pPr>
            <a:lvl4pPr marL="1370986" indent="0">
              <a:buNone/>
              <a:defRPr sz="900"/>
            </a:lvl4pPr>
            <a:lvl5pPr marL="1827981" indent="0">
              <a:buNone/>
              <a:defRPr sz="900"/>
            </a:lvl5pPr>
            <a:lvl6pPr marL="2284971" indent="0">
              <a:buNone/>
              <a:defRPr sz="900"/>
            </a:lvl6pPr>
            <a:lvl7pPr marL="2741972" indent="0">
              <a:buNone/>
              <a:defRPr sz="900"/>
            </a:lvl7pPr>
            <a:lvl8pPr marL="3198965" indent="0">
              <a:buNone/>
              <a:defRPr sz="900"/>
            </a:lvl8pPr>
            <a:lvl9pPr marL="3655962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9421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96" indent="0">
              <a:buNone/>
              <a:defRPr sz="2800"/>
            </a:lvl2pPr>
            <a:lvl3pPr marL="913994" indent="0">
              <a:buNone/>
              <a:defRPr sz="2400"/>
            </a:lvl3pPr>
            <a:lvl4pPr marL="1370986" indent="0">
              <a:buNone/>
              <a:defRPr sz="2000"/>
            </a:lvl4pPr>
            <a:lvl5pPr marL="1827981" indent="0">
              <a:buNone/>
              <a:defRPr sz="2000"/>
            </a:lvl5pPr>
            <a:lvl6pPr marL="2284971" indent="0">
              <a:buNone/>
              <a:defRPr sz="2000"/>
            </a:lvl6pPr>
            <a:lvl7pPr marL="2741972" indent="0">
              <a:buNone/>
              <a:defRPr sz="2000"/>
            </a:lvl7pPr>
            <a:lvl8pPr marL="3198965" indent="0">
              <a:buNone/>
              <a:defRPr sz="2000"/>
            </a:lvl8pPr>
            <a:lvl9pPr marL="3655962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5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6996" indent="0">
              <a:buNone/>
              <a:defRPr sz="1200"/>
            </a:lvl2pPr>
            <a:lvl3pPr marL="913994" indent="0">
              <a:buNone/>
              <a:defRPr sz="1000"/>
            </a:lvl3pPr>
            <a:lvl4pPr marL="1370986" indent="0">
              <a:buNone/>
              <a:defRPr sz="900"/>
            </a:lvl4pPr>
            <a:lvl5pPr marL="1827981" indent="0">
              <a:buNone/>
              <a:defRPr sz="900"/>
            </a:lvl5pPr>
            <a:lvl6pPr marL="2284971" indent="0">
              <a:buNone/>
              <a:defRPr sz="900"/>
            </a:lvl6pPr>
            <a:lvl7pPr marL="2741972" indent="0">
              <a:buNone/>
              <a:defRPr sz="900"/>
            </a:lvl7pPr>
            <a:lvl8pPr marL="3198965" indent="0">
              <a:buNone/>
              <a:defRPr sz="900"/>
            </a:lvl8pPr>
            <a:lvl9pPr marL="3655962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22495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4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9707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51388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09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8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82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79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7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18218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10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10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35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4443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3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67" indent="0">
              <a:buNone/>
              <a:defRPr sz="2000" b="1"/>
            </a:lvl2pPr>
            <a:lvl3pPr marL="913935" indent="0">
              <a:buNone/>
              <a:defRPr sz="1800" b="1"/>
            </a:lvl3pPr>
            <a:lvl4pPr marL="1370898" indent="0">
              <a:buNone/>
              <a:defRPr sz="1600" b="1"/>
            </a:lvl4pPr>
            <a:lvl5pPr marL="1827864" indent="0">
              <a:buNone/>
              <a:defRPr sz="1600" b="1"/>
            </a:lvl5pPr>
            <a:lvl6pPr marL="2284824" indent="0">
              <a:buNone/>
              <a:defRPr sz="1600" b="1"/>
            </a:lvl6pPr>
            <a:lvl7pPr marL="2741796" indent="0">
              <a:buNone/>
              <a:defRPr sz="1600" b="1"/>
            </a:lvl7pPr>
            <a:lvl8pPr marL="3198760" indent="0">
              <a:buNone/>
              <a:defRPr sz="1600" b="1"/>
            </a:lvl8pPr>
            <a:lvl9pPr marL="365572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42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3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67" indent="0">
              <a:buNone/>
              <a:defRPr sz="2000" b="1"/>
            </a:lvl2pPr>
            <a:lvl3pPr marL="913935" indent="0">
              <a:buNone/>
              <a:defRPr sz="1800" b="1"/>
            </a:lvl3pPr>
            <a:lvl4pPr marL="1370898" indent="0">
              <a:buNone/>
              <a:defRPr sz="1600" b="1"/>
            </a:lvl4pPr>
            <a:lvl5pPr marL="1827864" indent="0">
              <a:buNone/>
              <a:defRPr sz="1600" b="1"/>
            </a:lvl5pPr>
            <a:lvl6pPr marL="2284824" indent="0">
              <a:buNone/>
              <a:defRPr sz="1600" b="1"/>
            </a:lvl6pPr>
            <a:lvl7pPr marL="2741796" indent="0">
              <a:buNone/>
              <a:defRPr sz="1600" b="1"/>
            </a:lvl7pPr>
            <a:lvl8pPr marL="3198760" indent="0">
              <a:buNone/>
              <a:defRPr sz="1600" b="1"/>
            </a:lvl8pPr>
            <a:lvl9pPr marL="3655728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42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8815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9362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8440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61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60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09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6967" indent="0">
              <a:buNone/>
              <a:defRPr sz="1200"/>
            </a:lvl2pPr>
            <a:lvl3pPr marL="913935" indent="0">
              <a:buNone/>
              <a:defRPr sz="1000"/>
            </a:lvl3pPr>
            <a:lvl4pPr marL="1370898" indent="0">
              <a:buNone/>
              <a:defRPr sz="900"/>
            </a:lvl4pPr>
            <a:lvl5pPr marL="1827864" indent="0">
              <a:buNone/>
              <a:defRPr sz="900"/>
            </a:lvl5pPr>
            <a:lvl6pPr marL="2284824" indent="0">
              <a:buNone/>
              <a:defRPr sz="900"/>
            </a:lvl6pPr>
            <a:lvl7pPr marL="2741796" indent="0">
              <a:buNone/>
              <a:defRPr sz="900"/>
            </a:lvl7pPr>
            <a:lvl8pPr marL="3198760" indent="0">
              <a:buNone/>
              <a:defRPr sz="900"/>
            </a:lvl8pPr>
            <a:lvl9pPr marL="3655728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1000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67" indent="0">
              <a:buNone/>
              <a:defRPr sz="2800"/>
            </a:lvl2pPr>
            <a:lvl3pPr marL="913935" indent="0">
              <a:buNone/>
              <a:defRPr sz="2400"/>
            </a:lvl3pPr>
            <a:lvl4pPr marL="1370898" indent="0">
              <a:buNone/>
              <a:defRPr sz="2000"/>
            </a:lvl4pPr>
            <a:lvl5pPr marL="1827864" indent="0">
              <a:buNone/>
              <a:defRPr sz="2000"/>
            </a:lvl5pPr>
            <a:lvl6pPr marL="2284824" indent="0">
              <a:buNone/>
              <a:defRPr sz="2000"/>
            </a:lvl6pPr>
            <a:lvl7pPr marL="2741796" indent="0">
              <a:buNone/>
              <a:defRPr sz="2000"/>
            </a:lvl7pPr>
            <a:lvl8pPr marL="3198760" indent="0">
              <a:buNone/>
              <a:defRPr sz="2000"/>
            </a:lvl8pPr>
            <a:lvl9pPr marL="3655728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6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6967" indent="0">
              <a:buNone/>
              <a:defRPr sz="1200"/>
            </a:lvl2pPr>
            <a:lvl3pPr marL="913935" indent="0">
              <a:buNone/>
              <a:defRPr sz="1000"/>
            </a:lvl3pPr>
            <a:lvl4pPr marL="1370898" indent="0">
              <a:buNone/>
              <a:defRPr sz="900"/>
            </a:lvl4pPr>
            <a:lvl5pPr marL="1827864" indent="0">
              <a:buNone/>
              <a:defRPr sz="900"/>
            </a:lvl5pPr>
            <a:lvl6pPr marL="2284824" indent="0">
              <a:buNone/>
              <a:defRPr sz="900"/>
            </a:lvl6pPr>
            <a:lvl7pPr marL="2741796" indent="0">
              <a:buNone/>
              <a:defRPr sz="900"/>
            </a:lvl7pPr>
            <a:lvl8pPr marL="3198760" indent="0">
              <a:buNone/>
              <a:defRPr sz="900"/>
            </a:lvl8pPr>
            <a:lvl9pPr marL="3655728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25489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1495"/>
            <a:ext cx="10363200" cy="1468967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3233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88357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5" y="4406910"/>
            <a:ext cx="10363200" cy="136313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5" y="2906185"/>
            <a:ext cx="103632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8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6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5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521011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1" y="1600211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11"/>
            <a:ext cx="53848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58002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4594"/>
            <a:ext cx="5386917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8" indent="0">
              <a:buNone/>
              <a:defRPr sz="2000" b="1"/>
            </a:lvl2pPr>
            <a:lvl3pPr marL="913876" indent="0">
              <a:buNone/>
              <a:defRPr sz="1800" b="1"/>
            </a:lvl3pPr>
            <a:lvl4pPr marL="1370810" indent="0">
              <a:buNone/>
              <a:defRPr sz="1600" b="1"/>
            </a:lvl4pPr>
            <a:lvl5pPr marL="1827747" indent="0">
              <a:buNone/>
              <a:defRPr sz="1600" b="1"/>
            </a:lvl5pPr>
            <a:lvl6pPr marL="2284677" indent="0">
              <a:buNone/>
              <a:defRPr sz="1600" b="1"/>
            </a:lvl6pPr>
            <a:lvl7pPr marL="2741621" indent="0">
              <a:buNone/>
              <a:defRPr sz="1600" b="1"/>
            </a:lvl7pPr>
            <a:lvl8pPr marL="3198555" indent="0">
              <a:buNone/>
              <a:defRPr sz="1600" b="1"/>
            </a:lvl8pPr>
            <a:lvl9pPr marL="3655494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5943"/>
            <a:ext cx="5386917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9" y="1534594"/>
            <a:ext cx="5389033" cy="6413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38" indent="0">
              <a:buNone/>
              <a:defRPr sz="2000" b="1"/>
            </a:lvl2pPr>
            <a:lvl3pPr marL="913876" indent="0">
              <a:buNone/>
              <a:defRPr sz="1800" b="1"/>
            </a:lvl3pPr>
            <a:lvl4pPr marL="1370810" indent="0">
              <a:buNone/>
              <a:defRPr sz="1600" b="1"/>
            </a:lvl4pPr>
            <a:lvl5pPr marL="1827747" indent="0">
              <a:buNone/>
              <a:defRPr sz="1600" b="1"/>
            </a:lvl5pPr>
            <a:lvl6pPr marL="2284677" indent="0">
              <a:buNone/>
              <a:defRPr sz="1600" b="1"/>
            </a:lvl6pPr>
            <a:lvl7pPr marL="2741621" indent="0">
              <a:buNone/>
              <a:defRPr sz="1600" b="1"/>
            </a:lvl7pPr>
            <a:lvl8pPr marL="3198555" indent="0">
              <a:buNone/>
              <a:defRPr sz="1600" b="1"/>
            </a:lvl8pPr>
            <a:lvl9pPr marL="3655494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5943"/>
            <a:ext cx="5389033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922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85588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3478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93000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5" y="273062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61"/>
            <a:ext cx="6815667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5" y="1435110"/>
            <a:ext cx="4011084" cy="4690533"/>
          </a:xfrm>
        </p:spPr>
        <p:txBody>
          <a:bodyPr/>
          <a:lstStyle>
            <a:lvl1pPr marL="0" indent="0">
              <a:buNone/>
              <a:defRPr sz="1400"/>
            </a:lvl1pPr>
            <a:lvl2pPr marL="456938" indent="0">
              <a:buNone/>
              <a:defRPr sz="1200"/>
            </a:lvl2pPr>
            <a:lvl3pPr marL="913876" indent="0">
              <a:buNone/>
              <a:defRPr sz="1000"/>
            </a:lvl3pPr>
            <a:lvl4pPr marL="1370810" indent="0">
              <a:buNone/>
              <a:defRPr sz="900"/>
            </a:lvl4pPr>
            <a:lvl5pPr marL="1827747" indent="0">
              <a:buNone/>
              <a:defRPr sz="900"/>
            </a:lvl5pPr>
            <a:lvl6pPr marL="2284677" indent="0">
              <a:buNone/>
              <a:defRPr sz="900"/>
            </a:lvl6pPr>
            <a:lvl7pPr marL="2741621" indent="0">
              <a:buNone/>
              <a:defRPr sz="900"/>
            </a:lvl7pPr>
            <a:lvl8pPr marL="3198555" indent="0">
              <a:buNone/>
              <a:defRPr sz="900"/>
            </a:lvl8pPr>
            <a:lvl9pPr marL="3655494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40141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3833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938" indent="0">
              <a:buNone/>
              <a:defRPr sz="2800"/>
            </a:lvl2pPr>
            <a:lvl3pPr marL="913876" indent="0">
              <a:buNone/>
              <a:defRPr sz="2400"/>
            </a:lvl3pPr>
            <a:lvl4pPr marL="1370810" indent="0">
              <a:buNone/>
              <a:defRPr sz="2000"/>
            </a:lvl4pPr>
            <a:lvl5pPr marL="1827747" indent="0">
              <a:buNone/>
              <a:defRPr sz="2000"/>
            </a:lvl5pPr>
            <a:lvl6pPr marL="2284677" indent="0">
              <a:buNone/>
              <a:defRPr sz="2000"/>
            </a:lvl6pPr>
            <a:lvl7pPr marL="2741621" indent="0">
              <a:buNone/>
              <a:defRPr sz="2000"/>
            </a:lvl7pPr>
            <a:lvl8pPr marL="3198555" indent="0">
              <a:buNone/>
              <a:defRPr sz="2000"/>
            </a:lvl8pPr>
            <a:lvl9pPr marL="3655494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877"/>
            <a:ext cx="7315200" cy="804333"/>
          </a:xfrm>
        </p:spPr>
        <p:txBody>
          <a:bodyPr/>
          <a:lstStyle>
            <a:lvl1pPr marL="0" indent="0">
              <a:buNone/>
              <a:defRPr sz="1400"/>
            </a:lvl1pPr>
            <a:lvl2pPr marL="456938" indent="0">
              <a:buNone/>
              <a:defRPr sz="1200"/>
            </a:lvl2pPr>
            <a:lvl3pPr marL="913876" indent="0">
              <a:buNone/>
              <a:defRPr sz="1000"/>
            </a:lvl3pPr>
            <a:lvl4pPr marL="1370810" indent="0">
              <a:buNone/>
              <a:defRPr sz="900"/>
            </a:lvl4pPr>
            <a:lvl5pPr marL="1827747" indent="0">
              <a:buNone/>
              <a:defRPr sz="900"/>
            </a:lvl5pPr>
            <a:lvl6pPr marL="2284677" indent="0">
              <a:buNone/>
              <a:defRPr sz="900"/>
            </a:lvl6pPr>
            <a:lvl7pPr marL="2741621" indent="0">
              <a:buNone/>
              <a:defRPr sz="900"/>
            </a:lvl7pPr>
            <a:lvl8pPr marL="3198555" indent="0">
              <a:buNone/>
              <a:defRPr sz="900"/>
            </a:lvl8pPr>
            <a:lvl9pPr marL="3655494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13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7" y="273051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7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1042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1" indent="0">
              <a:buNone/>
              <a:defRPr sz="2800"/>
            </a:lvl2pPr>
            <a:lvl3pPr marL="914342" indent="0">
              <a:buNone/>
              <a:defRPr sz="2400"/>
            </a:lvl3pPr>
            <a:lvl4pPr marL="1371513" indent="0">
              <a:buNone/>
              <a:defRPr sz="2000"/>
            </a:lvl4pPr>
            <a:lvl5pPr marL="1828683" indent="0">
              <a:buNone/>
              <a:defRPr sz="2000"/>
            </a:lvl5pPr>
            <a:lvl6pPr marL="2285853" indent="0">
              <a:buNone/>
              <a:defRPr sz="2000"/>
            </a:lvl6pPr>
            <a:lvl7pPr marL="2743024" indent="0">
              <a:buNone/>
              <a:defRPr sz="2000"/>
            </a:lvl7pPr>
            <a:lvl8pPr marL="3200195" indent="0">
              <a:buNone/>
              <a:defRPr sz="2000"/>
            </a:lvl8pPr>
            <a:lvl9pPr marL="3657366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71" indent="0">
              <a:buNone/>
              <a:defRPr sz="1200"/>
            </a:lvl2pPr>
            <a:lvl3pPr marL="914342" indent="0">
              <a:buNone/>
              <a:defRPr sz="1000"/>
            </a:lvl3pPr>
            <a:lvl4pPr marL="1371513" indent="0">
              <a:buNone/>
              <a:defRPr sz="900"/>
            </a:lvl4pPr>
            <a:lvl5pPr marL="1828683" indent="0">
              <a:buNone/>
              <a:defRPr sz="900"/>
            </a:lvl5pPr>
            <a:lvl6pPr marL="2285853" indent="0">
              <a:buNone/>
              <a:defRPr sz="900"/>
            </a:lvl6pPr>
            <a:lvl7pPr marL="2743024" indent="0">
              <a:buNone/>
              <a:defRPr sz="900"/>
            </a:lvl7pPr>
            <a:lvl8pPr marL="3200195" indent="0">
              <a:buNone/>
              <a:defRPr sz="900"/>
            </a:lvl8pPr>
            <a:lvl9pPr marL="3657366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995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69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23" tIns="45712" rIns="91423" bIns="45712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23" tIns="45712" rIns="91423" bIns="45712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2304E-CD4B-45F3-8A83-CAFF98EBF811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771371" y="6356353"/>
            <a:ext cx="38608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24192" y="6356353"/>
            <a:ext cx="2844800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0668B-5063-464F-A017-A7D9631003E5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925" y="0"/>
            <a:ext cx="565265" cy="6858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36" y="5588741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497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342" rtl="0" eaLnBrk="1" latinLnBrk="0" hangingPunct="1">
        <a:spcBef>
          <a:spcPct val="0"/>
        </a:spcBef>
        <a:buNone/>
        <a:defRPr sz="5000" b="1" kern="1200" baseline="0">
          <a:solidFill>
            <a:srgbClr val="83B81A"/>
          </a:solidFill>
          <a:latin typeface="Eras Demi ITC" panose="020B0805030504020804" pitchFamily="34" charset="0"/>
          <a:ea typeface="Segoe UI Symbol" panose="020B0502040204020203" pitchFamily="34" charset="0"/>
          <a:cs typeface="Aharoni" panose="02010803020104030203" pitchFamily="2" charset="-79"/>
        </a:defRPr>
      </a:lvl1pPr>
    </p:titleStyle>
    <p:bodyStyle>
      <a:lvl1pPr marL="0" indent="0" algn="l" defTabSz="914342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903" indent="-285732" algn="l" defTabSz="914342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257220" indent="-342878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600098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683" indent="0" algn="l" defTabSz="914342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4439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69"/>
            <a:ext cx="10972800" cy="1143000"/>
          </a:xfrm>
          <a:prstGeom prst="rect">
            <a:avLst/>
          </a:prstGeom>
        </p:spPr>
        <p:txBody>
          <a:bodyPr vert="horz" lIns="91406" tIns="45704" rIns="91406" bIns="45704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433"/>
          </a:xfrm>
          <a:prstGeom prst="rect">
            <a:avLst/>
          </a:prstGeom>
        </p:spPr>
        <p:txBody>
          <a:bodyPr vert="horz" lIns="91406" tIns="45704" rIns="91406" bIns="45704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11F0B-44F2-4EB9-A8FA-00F701118F9A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791745" y="6356352"/>
            <a:ext cx="3860800" cy="36618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16213" y="6356352"/>
            <a:ext cx="2844800" cy="366183"/>
          </a:xfrm>
          <a:prstGeom prst="rect">
            <a:avLst/>
          </a:prstGeom>
        </p:spPr>
        <p:txBody>
          <a:bodyPr vert="horz" lIns="91406" tIns="45704" rIns="91406" bIns="4570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0CB08-F02E-4D0A-BDF5-A0D7F3FFF8AF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16363" y="-6227784"/>
            <a:ext cx="565437" cy="1219815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36" y="5588742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76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</p:sldLayoutIdLst>
  <p:txStyles>
    <p:titleStyle>
      <a:lvl1pPr algn="l" defTabSz="914284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284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856" indent="-285713" algn="l" defTabSz="914284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854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996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566" indent="0" algn="l" defTabSz="914284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4278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20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62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02" indent="-228571" algn="l" defTabSz="91428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1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4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5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6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6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9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90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32" algn="l" defTabSz="9142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0"/>
            <a:ext cx="10972800" cy="1143000"/>
          </a:xfrm>
          <a:prstGeom prst="rect">
            <a:avLst/>
          </a:prstGeom>
        </p:spPr>
        <p:txBody>
          <a:bodyPr vert="horz" lIns="91390" tIns="45696" rIns="91390" bIns="45696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433"/>
          </a:xfrm>
          <a:prstGeom prst="rect">
            <a:avLst/>
          </a:prstGeom>
        </p:spPr>
        <p:txBody>
          <a:bodyPr vert="horz" lIns="91390" tIns="45696" rIns="91390" bIns="45696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330987" y="6356352"/>
            <a:ext cx="2844800" cy="366183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F2F78-D3A1-4A1A-8360-E1CFA5AD905D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39456" y="6356352"/>
            <a:ext cx="3860800" cy="366183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390" tIns="45696" rIns="91390" bIns="4569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9603-EA0C-427E-8171-50FE8E66AA7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288" y="0"/>
            <a:ext cx="565437" cy="6858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0" y="5588743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66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</p:sldLayoutIdLst>
  <p:txStyles>
    <p:titleStyle>
      <a:lvl1pPr algn="l" defTabSz="914226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226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809" indent="-285695" algn="l" defTabSz="914226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781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893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449" indent="0" algn="l" defTabSz="914226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4117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6" algn="l" defTabSz="91422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6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7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59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3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1"/>
            <a:ext cx="10972800" cy="1143000"/>
          </a:xfrm>
          <a:prstGeom prst="rect">
            <a:avLst/>
          </a:prstGeom>
        </p:spPr>
        <p:txBody>
          <a:bodyPr vert="horz" lIns="91374" tIns="45688" rIns="91374" bIns="45688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433"/>
          </a:xfrm>
          <a:prstGeom prst="rect">
            <a:avLst/>
          </a:prstGeom>
        </p:spPr>
        <p:txBody>
          <a:bodyPr vert="horz" lIns="91374" tIns="45688" rIns="91374" bIns="45688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09322"/>
            <a:ext cx="2844800" cy="366183"/>
          </a:xfrm>
          <a:prstGeom prst="rect">
            <a:avLst/>
          </a:prstGeom>
        </p:spPr>
        <p:txBody>
          <a:bodyPr vert="horz" lIns="91374" tIns="45688" rIns="91374" bIns="4568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AEAE5-9B3A-4335-8446-70709426CA4B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09322"/>
            <a:ext cx="3860800" cy="366183"/>
          </a:xfrm>
          <a:prstGeom prst="rect">
            <a:avLst/>
          </a:prstGeom>
        </p:spPr>
        <p:txBody>
          <a:bodyPr vert="horz" lIns="91374" tIns="45688" rIns="91374" bIns="4568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09322"/>
            <a:ext cx="2844800" cy="366183"/>
          </a:xfrm>
          <a:prstGeom prst="rect">
            <a:avLst/>
          </a:prstGeom>
        </p:spPr>
        <p:txBody>
          <a:bodyPr vert="horz" lIns="91374" tIns="45688" rIns="91374" bIns="4568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670BE-437C-4BD2-AB9A-94E5F69DE595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13196" y="890626"/>
            <a:ext cx="565608" cy="1219200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1164" y="50720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6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xStyles>
    <p:titleStyle>
      <a:lvl1pPr algn="l" defTabSz="914168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168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914168" indent="-457083" algn="l" defTabSz="914168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708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791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332" indent="0" algn="l" defTabSz="914168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956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40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22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05" indent="-228541" algn="l" defTabSz="91416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3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8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2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498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4" algn="l" defTabSz="914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2"/>
            <a:ext cx="10972800" cy="1143000"/>
          </a:xfrm>
          <a:prstGeom prst="rect">
            <a:avLst/>
          </a:prstGeom>
        </p:spPr>
        <p:txBody>
          <a:bodyPr vert="horz" lIns="91358" tIns="45680" rIns="91358" bIns="4568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433"/>
          </a:xfrm>
          <a:prstGeom prst="rect">
            <a:avLst/>
          </a:prstGeom>
        </p:spPr>
        <p:txBody>
          <a:bodyPr vert="horz" lIns="91358" tIns="45680" rIns="91358" bIns="4568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358" tIns="45680" rIns="91358" bIns="4568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5167E-51DD-43A5-89D2-AD89E21B94D9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771371" y="6356352"/>
            <a:ext cx="3860800" cy="366183"/>
          </a:xfrm>
          <a:prstGeom prst="rect">
            <a:avLst/>
          </a:prstGeom>
        </p:spPr>
        <p:txBody>
          <a:bodyPr vert="horz" lIns="91358" tIns="45680" rIns="91358" bIns="4568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16213" y="6356352"/>
            <a:ext cx="2844800" cy="366183"/>
          </a:xfrm>
          <a:prstGeom prst="rect">
            <a:avLst/>
          </a:prstGeom>
        </p:spPr>
        <p:txBody>
          <a:bodyPr vert="horz" lIns="91358" tIns="45680" rIns="91358" bIns="4568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E2EBC-AC0B-44C8-9584-72149251EC67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36" y="5588745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7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xStyles>
    <p:titleStyle>
      <a:lvl1pPr algn="l" defTabSz="914110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110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715" indent="-285658" algn="l" defTabSz="91411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635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688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215" indent="0" algn="l" defTabSz="914110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795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50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2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6" algn="l" defTabSz="914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0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2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5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3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5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3"/>
            <a:ext cx="10972800" cy="1143000"/>
          </a:xfrm>
          <a:prstGeom prst="rect">
            <a:avLst/>
          </a:prstGeom>
        </p:spPr>
        <p:txBody>
          <a:bodyPr vert="horz" lIns="91342" tIns="45671" rIns="91342" bIns="45671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8"/>
            <a:ext cx="10972800" cy="4525433"/>
          </a:xfrm>
          <a:prstGeom prst="rect">
            <a:avLst/>
          </a:prstGeom>
        </p:spPr>
        <p:txBody>
          <a:bodyPr vert="horz" lIns="91342" tIns="45671" rIns="91342" bIns="45671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330987" y="6356352"/>
            <a:ext cx="2844800" cy="366183"/>
          </a:xfrm>
          <a:prstGeom prst="rect">
            <a:avLst/>
          </a:prstGeom>
        </p:spPr>
        <p:txBody>
          <a:bodyPr vert="horz" lIns="91342" tIns="45671" rIns="91342" bIns="4567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D6099-1ECC-466A-881D-EF8F54B42F02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39456" y="6356352"/>
            <a:ext cx="3860800" cy="366183"/>
          </a:xfrm>
          <a:prstGeom prst="rect">
            <a:avLst/>
          </a:prstGeom>
        </p:spPr>
        <p:txBody>
          <a:bodyPr vert="horz" lIns="91342" tIns="45671" rIns="91342" bIns="4567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342" tIns="45671" rIns="91342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BF07D-E7BF-452E-BFF7-93914A089FC3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0" y="5588746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6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xStyles>
    <p:titleStyle>
      <a:lvl1pPr algn="l" defTabSz="914052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4052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742668" indent="-285639" algn="l" defTabSz="914052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562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586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8098" indent="0" algn="l" defTabSz="914052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634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60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683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08" indent="-228511" algn="l" defTabSz="9140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5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52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74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98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18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47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70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196" algn="l" defTabSz="9140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4"/>
            <a:ext cx="10972800" cy="1143000"/>
          </a:xfrm>
          <a:prstGeom prst="rect">
            <a:avLst/>
          </a:prstGeom>
        </p:spPr>
        <p:txBody>
          <a:bodyPr vert="horz" lIns="91326" tIns="45663" rIns="91326" bIns="45663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9"/>
            <a:ext cx="10972800" cy="4525433"/>
          </a:xfrm>
          <a:prstGeom prst="rect">
            <a:avLst/>
          </a:prstGeom>
        </p:spPr>
        <p:txBody>
          <a:bodyPr vert="horz" lIns="91326" tIns="45663" rIns="91326" bIns="45663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326" tIns="45663" rIns="91326" bIns="456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6771E-0855-4AFA-A41A-71660D441127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6183"/>
          </a:xfrm>
          <a:prstGeom prst="rect">
            <a:avLst/>
          </a:prstGeom>
        </p:spPr>
        <p:txBody>
          <a:bodyPr vert="horz" lIns="91326" tIns="45663" rIns="91326" bIns="456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326" tIns="45663" rIns="91326" bIns="456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62FF4-8E5C-4E9F-B4DC-343079338950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3536" y="50723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11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xStyles>
    <p:titleStyle>
      <a:lvl1pPr algn="l" defTabSz="913994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3994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913994" indent="-456996" algn="l" defTabSz="913994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489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483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7981" indent="0" algn="l" defTabSz="913994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473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470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4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459" indent="-228496" algn="l" defTabSz="91399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96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4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6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1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1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72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65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62" algn="l" defTabSz="91399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5175"/>
            <a:ext cx="10972800" cy="1143000"/>
          </a:xfrm>
          <a:prstGeom prst="rect">
            <a:avLst/>
          </a:prstGeom>
        </p:spPr>
        <p:txBody>
          <a:bodyPr vert="horz" lIns="91309" tIns="45654" rIns="91309" bIns="45654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10"/>
            <a:ext cx="10972800" cy="4525433"/>
          </a:xfrm>
          <a:prstGeom prst="rect">
            <a:avLst/>
          </a:prstGeom>
        </p:spPr>
        <p:txBody>
          <a:bodyPr vert="horz" lIns="91309" tIns="45654" rIns="91309" bIns="45654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309" tIns="45654" rIns="91309" bIns="456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EE87F-30A9-40BB-9683-B1CFA89089FC}" type="datetimeFigureOut">
              <a:rPr lang="fr-FR" smtClean="0"/>
              <a:t>19/01/2022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6183"/>
          </a:xfrm>
          <a:prstGeom prst="rect">
            <a:avLst/>
          </a:prstGeom>
        </p:spPr>
        <p:txBody>
          <a:bodyPr vert="horz" lIns="91309" tIns="45654" rIns="91309" bIns="456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309" tIns="45654" rIns="91309" bIns="456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FE1F98-7626-4B56-BBC4-C6BFFB230916}" type="slidenum">
              <a:rPr lang="fr-FR" smtClean="0"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2" y="50724"/>
            <a:ext cx="1191923" cy="121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0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</p:sldLayoutIdLst>
  <p:txStyles>
    <p:titleStyle>
      <a:lvl1pPr algn="r" defTabSz="913935" rtl="0" eaLnBrk="1" latinLnBrk="0" hangingPunct="1">
        <a:spcBef>
          <a:spcPct val="0"/>
        </a:spcBef>
        <a:buNone/>
        <a:defRPr sz="4400" b="1" kern="1200">
          <a:solidFill>
            <a:srgbClr val="83B81A"/>
          </a:solidFill>
          <a:latin typeface="Eras Demi ITC" panose="020B0805030504020804" pitchFamily="34" charset="0"/>
          <a:ea typeface="+mj-ea"/>
          <a:cs typeface="Aharoni" panose="02010803020104030203" pitchFamily="2" charset="-79"/>
        </a:defRPr>
      </a:lvl1pPr>
    </p:titleStyle>
    <p:bodyStyle>
      <a:lvl1pPr marL="0" indent="0" algn="l" defTabSz="913935" rtl="0" eaLnBrk="1" latinLnBrk="0" hangingPunct="1">
        <a:spcBef>
          <a:spcPct val="20000"/>
        </a:spcBef>
        <a:buFont typeface="Arial" panose="020B0604020202020204" pitchFamily="34" charset="0"/>
        <a:buNone/>
        <a:defRPr sz="3200" b="1" kern="1200">
          <a:solidFill>
            <a:srgbClr val="0073AB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1pPr>
      <a:lvl2pPr marL="913935" indent="-456967" algn="l" defTabSz="913935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8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2pPr>
      <a:lvl3pPr marL="1142416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3pPr>
      <a:lvl4pPr marL="1599381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4pPr>
      <a:lvl5pPr marL="1827864" indent="0" algn="l" defTabSz="913935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rgbClr val="58585A"/>
          </a:solidFill>
          <a:latin typeface="Ebrima" panose="02000000000000000000" pitchFamily="2" charset="0"/>
          <a:ea typeface="Ebrima" panose="02000000000000000000" pitchFamily="2" charset="0"/>
          <a:cs typeface="Ebrima" panose="02000000000000000000" pitchFamily="2" charset="0"/>
        </a:defRPr>
      </a:lvl5pPr>
      <a:lvl6pPr marL="2513312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79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45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10" indent="-228482" algn="l" defTabSz="91393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7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35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98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64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24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96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60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28" algn="l" defTabSz="9139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F3D78C-DF23-4DF6-8D01-ACE19442B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Offre Réglementaire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74F7B4D1-DC59-4F05-AAB4-50E482A53A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403746"/>
              </p:ext>
            </p:extLst>
          </p:nvPr>
        </p:nvGraphicFramePr>
        <p:xfrm>
          <a:off x="2824137" y="2435251"/>
          <a:ext cx="6905897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5897">
                  <a:extLst>
                    <a:ext uri="{9D8B030D-6E8A-4147-A177-3AD203B41FA5}">
                      <a16:colId xmlns:a16="http://schemas.microsoft.com/office/drawing/2014/main" val="1821948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Offre Réglementaire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775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Mise à disposition du logiciel </a:t>
                      </a:r>
                      <a:r>
                        <a:rPr lang="fr-FR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Atland</a:t>
                      </a:r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(formation incluse) 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1260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Traçabilité Phyto </a:t>
                      </a:r>
                    </a:p>
                    <a:p>
                      <a:pPr algn="ctr"/>
                      <a:r>
                        <a:rPr lang="fr-FR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parcelles saisies </a:t>
                      </a:r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 un conseiller spécialisé 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22074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 prévisionnel de fumure et cahier d’enregistrement saisis par la coopérative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4358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reliquats 2 horizons prélèvement laboratoire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56438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analyse de sol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698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pinces N-Tester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0768777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3A507B20-4F58-4A85-BBF4-71F0C2FCD3B1}"/>
              </a:ext>
            </a:extLst>
          </p:cNvPr>
          <p:cNvSpPr txBox="1"/>
          <p:nvPr/>
        </p:nvSpPr>
        <p:spPr>
          <a:xfrm>
            <a:off x="2926081" y="2996774"/>
            <a:ext cx="600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chemeClr val="accent1">
                    <a:lumMod val="75000"/>
                  </a:schemeClr>
                </a:solidFill>
              </a:rPr>
              <a:t>OU</a:t>
            </a:r>
          </a:p>
        </p:txBody>
      </p:sp>
      <p:pic>
        <p:nvPicPr>
          <p:cNvPr id="5" name="Picture 8" descr="https://encrypted-tbn0.gstatic.com/images?q=tbn:ANd9GcTq8kwSy21vJIOZFLMesPh0frurqdFHt9lHW11J3tMZsfbkdfHf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5" t="13925" r="13614" b="9517"/>
          <a:stretch/>
        </p:blipFill>
        <p:spPr bwMode="auto">
          <a:xfrm>
            <a:off x="2926081" y="2019415"/>
            <a:ext cx="481071" cy="41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2641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1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Conception personnalisée">
  <a:themeElements>
    <a:clrScheme name="Thème Valfrance 1">
      <a:dk1>
        <a:srgbClr val="000000"/>
      </a:dk1>
      <a:lt1>
        <a:srgbClr val="FFFFFF"/>
      </a:lt1>
      <a:dk2>
        <a:srgbClr val="58585A"/>
      </a:dk2>
      <a:lt2>
        <a:srgbClr val="FFFFFF"/>
      </a:lt2>
      <a:accent1>
        <a:srgbClr val="0073AB"/>
      </a:accent1>
      <a:accent2>
        <a:srgbClr val="83B81A"/>
      </a:accent2>
      <a:accent3>
        <a:srgbClr val="FDC600"/>
      </a:accent3>
      <a:accent4>
        <a:srgbClr val="E46C0A"/>
      </a:accent4>
      <a:accent5>
        <a:srgbClr val="D9ADD1"/>
      </a:accent5>
      <a:accent6>
        <a:srgbClr val="B1C8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72</TotalTime>
  <Words>48</Words>
  <Application>Microsoft Office PowerPoint</Application>
  <PresentationFormat>Grand écran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8</vt:i4>
      </vt:variant>
      <vt:variant>
        <vt:lpstr>Titres des diapositives</vt:lpstr>
      </vt:variant>
      <vt:variant>
        <vt:i4>1</vt:i4>
      </vt:variant>
    </vt:vector>
  </HeadingPairs>
  <TitlesOfParts>
    <vt:vector size="14" baseType="lpstr">
      <vt:lpstr>Arial</vt:lpstr>
      <vt:lpstr>Calibri</vt:lpstr>
      <vt:lpstr>Ebrima</vt:lpstr>
      <vt:lpstr>Eras Demi ITC</vt:lpstr>
      <vt:lpstr>Wingdings</vt:lpstr>
      <vt:lpstr>Thème1</vt:lpstr>
      <vt:lpstr>Conception personnalisée</vt:lpstr>
      <vt:lpstr>1_Conception personnalisée</vt:lpstr>
      <vt:lpstr>2_Conception personnalisée</vt:lpstr>
      <vt:lpstr>3_Conception personnalisée</vt:lpstr>
      <vt:lpstr>4_Conception personnalisée</vt:lpstr>
      <vt:lpstr>5_Conception personnalisée</vt:lpstr>
      <vt:lpstr>6_Conception personnalisée</vt:lpstr>
      <vt:lpstr>Offre Réglementaire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Clotilde Bahu</dc:creator>
  <cp:lastModifiedBy>Clotilde Bahu</cp:lastModifiedBy>
  <cp:revision>9</cp:revision>
  <dcterms:created xsi:type="dcterms:W3CDTF">2019-11-05T09:10:39Z</dcterms:created>
  <dcterms:modified xsi:type="dcterms:W3CDTF">2022-01-19T13:18:35Z</dcterms:modified>
</cp:coreProperties>
</file>